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a2c37b214647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d1acb9ce3459c"/>
  </p:sldMasterIdLst>
  <p:sldIdLst>
    <p:sldId xmlns:r="http://schemas.openxmlformats.org/officeDocument/2006/relationships" id="256" r:id="R71fd1019ce7e478a"/>
    <p:sldId xmlns:r="http://schemas.openxmlformats.org/officeDocument/2006/relationships" id="257" r:id="R7a42b9d5fcc34515"/>
    <p:sldId xmlns:r="http://schemas.openxmlformats.org/officeDocument/2006/relationships" id="258" r:id="R0a7db6bbd8c54362"/>
    <p:sldId xmlns:r="http://schemas.openxmlformats.org/officeDocument/2006/relationships" id="259" r:id="Rfe55f34d3b064f47"/>
    <p:sldId xmlns:r="http://schemas.openxmlformats.org/officeDocument/2006/relationships" id="260" r:id="Rcc4c7babc8e64804"/>
    <p:sldId xmlns:r="http://schemas.openxmlformats.org/officeDocument/2006/relationships" id="261" r:id="R1e534f102b8444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d1acb9ce3459c" /><Relationship Type="http://schemas.openxmlformats.org/officeDocument/2006/relationships/slide" Target="/ppt/slides/slide1.xml" Id="R71fd1019ce7e478a" /><Relationship Type="http://schemas.openxmlformats.org/officeDocument/2006/relationships/slide" Target="/ppt/slides/slide2.xml" Id="R7a42b9d5fcc34515" /><Relationship Type="http://schemas.openxmlformats.org/officeDocument/2006/relationships/slide" Target="/ppt/slides/slide3.xml" Id="R0a7db6bbd8c54362" /><Relationship Type="http://schemas.openxmlformats.org/officeDocument/2006/relationships/slide" Target="/ppt/slides/slide4.xml" Id="Rfe55f34d3b064f47" /><Relationship Type="http://schemas.openxmlformats.org/officeDocument/2006/relationships/slide" Target="/ppt/slides/slide5.xml" Id="Rcc4c7babc8e64804" /><Relationship Type="http://schemas.openxmlformats.org/officeDocument/2006/relationships/slide" Target="/ppt/slides/slide6.xml" Id="R1e534f102b8444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ee6aa8588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9fe82c13e4357" /><Relationship Type="http://schemas.openxmlformats.org/officeDocument/2006/relationships/theme" Target="/ppt/slideMasters/theme/theme1.xml" Id="Rfe28c8b6dff94b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9fe82c13e43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ce2c8db484d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58eee431848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0ca852736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69304c6c8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68c5d5d414c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74a210ef943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