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b8ddccff8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bc3115cc140ad"/>
  </p:sldMasterIdLst>
  <p:sldIdLst>
    <p:sldId xmlns:r="http://schemas.openxmlformats.org/officeDocument/2006/relationships" id="256" r:id="R92ac5883c7834c7a"/>
    <p:sldId xmlns:r="http://schemas.openxmlformats.org/officeDocument/2006/relationships" id="257" r:id="R0a23813181cd404f"/>
    <p:sldId xmlns:r="http://schemas.openxmlformats.org/officeDocument/2006/relationships" id="258" r:id="R55a122ca758a43eb"/>
    <p:sldId xmlns:r="http://schemas.openxmlformats.org/officeDocument/2006/relationships" id="259" r:id="Rcae27e446efa4045"/>
    <p:sldId xmlns:r="http://schemas.openxmlformats.org/officeDocument/2006/relationships" id="260" r:id="R3e4c619b639e46fd"/>
    <p:sldId xmlns:r="http://schemas.openxmlformats.org/officeDocument/2006/relationships" id="261" r:id="Re867ecfe1ad2458a"/>
    <p:sldId xmlns:r="http://schemas.openxmlformats.org/officeDocument/2006/relationships" id="262" r:id="R17343a9528b0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bc3115cc140ad" /><Relationship Type="http://schemas.openxmlformats.org/officeDocument/2006/relationships/slide" Target="/ppt/slides/slide1.xml" Id="R92ac5883c7834c7a" /><Relationship Type="http://schemas.openxmlformats.org/officeDocument/2006/relationships/slide" Target="/ppt/slides/slide2.xml" Id="R0a23813181cd404f" /><Relationship Type="http://schemas.openxmlformats.org/officeDocument/2006/relationships/slide" Target="/ppt/slides/slide3.xml" Id="R55a122ca758a43eb" /><Relationship Type="http://schemas.openxmlformats.org/officeDocument/2006/relationships/slide" Target="/ppt/slides/slide4.xml" Id="Rcae27e446efa4045" /><Relationship Type="http://schemas.openxmlformats.org/officeDocument/2006/relationships/slide" Target="/ppt/slides/slide5.xml" Id="R3e4c619b639e46fd" /><Relationship Type="http://schemas.openxmlformats.org/officeDocument/2006/relationships/slide" Target="/ppt/slides/slide6.xml" Id="Re867ecfe1ad2458a" /><Relationship Type="http://schemas.openxmlformats.org/officeDocument/2006/relationships/slide" Target="/ppt/slides/slide7.xml" Id="R17343a9528b0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a543e8401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1664a20ea4b49" /><Relationship Type="http://schemas.openxmlformats.org/officeDocument/2006/relationships/theme" Target="/ppt/slideMasters/theme/theme1.xml" Id="R420ccd2a80c0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1664a20ea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57fc2461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8f0cdbf6e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2fe2874ec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737bef27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4aba3d9a2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52b7093c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0dc669d6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WASIM ULLAH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