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c43239bbf4f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3687496df04058"/>
  </p:sldMasterIdLst>
  <p:sldIdLst>
    <p:sldId xmlns:r="http://schemas.openxmlformats.org/officeDocument/2006/relationships" id="256" r:id="Rf218919b8c924243"/>
    <p:sldId xmlns:r="http://schemas.openxmlformats.org/officeDocument/2006/relationships" id="257" r:id="R57064e6a3ee541ab"/>
    <p:sldId xmlns:r="http://schemas.openxmlformats.org/officeDocument/2006/relationships" id="258" r:id="R28a9d7d9966c404d"/>
    <p:sldId xmlns:r="http://schemas.openxmlformats.org/officeDocument/2006/relationships" id="259" r:id="Rff741dc558884ad0"/>
    <p:sldId xmlns:r="http://schemas.openxmlformats.org/officeDocument/2006/relationships" id="260" r:id="R2356e7c673884deb"/>
    <p:sldId xmlns:r="http://schemas.openxmlformats.org/officeDocument/2006/relationships" id="261" r:id="R5b857a7f78614d09"/>
    <p:sldId xmlns:r="http://schemas.openxmlformats.org/officeDocument/2006/relationships" id="262" r:id="R0856e2594f334b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687496df04058" /><Relationship Type="http://schemas.openxmlformats.org/officeDocument/2006/relationships/slide" Target="/ppt/slides/slide1.xml" Id="Rf218919b8c924243" /><Relationship Type="http://schemas.openxmlformats.org/officeDocument/2006/relationships/slide" Target="/ppt/slides/slide2.xml" Id="R57064e6a3ee541ab" /><Relationship Type="http://schemas.openxmlformats.org/officeDocument/2006/relationships/slide" Target="/ppt/slides/slide3.xml" Id="R28a9d7d9966c404d" /><Relationship Type="http://schemas.openxmlformats.org/officeDocument/2006/relationships/slide" Target="/ppt/slides/slide4.xml" Id="Rff741dc558884ad0" /><Relationship Type="http://schemas.openxmlformats.org/officeDocument/2006/relationships/slide" Target="/ppt/slides/slide5.xml" Id="R2356e7c673884deb" /><Relationship Type="http://schemas.openxmlformats.org/officeDocument/2006/relationships/slide" Target="/ppt/slides/slide6.xml" Id="R5b857a7f78614d09" /><Relationship Type="http://schemas.openxmlformats.org/officeDocument/2006/relationships/slide" Target="/ppt/slides/slide7.xml" Id="R0856e2594f334b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68cca37a45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df734a07c4ac2" /><Relationship Type="http://schemas.openxmlformats.org/officeDocument/2006/relationships/theme" Target="/ppt/slideMasters/theme/theme1.xml" Id="Re4c6379660b3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cdf734a07c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918444653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621a1ec7140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9198e2fe942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1f4d198f8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45e3331fa44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53fdcb6e046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e782272914b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STAVIK INVEST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3 016 266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AKSEL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Mads Strand, Stavikbakken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925 347 035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STAVIK INVEST AS</a:t>
            </a:r>
          </a:p>
        </p:txBody>
      </p:sp>
    </p:spTree>
  </p:cSld>
  <p:clrMapOvr>
    <a:masterClrMapping xmlns:a="http://schemas.openxmlformats.org/drawingml/2006/main"/>
  </p:clrMapOvr>
</p:sld>
</file>