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dfb86e4cd348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b1882e9e6e4754"/>
  </p:sldMasterIdLst>
  <p:sldIdLst>
    <p:sldId xmlns:r="http://schemas.openxmlformats.org/officeDocument/2006/relationships" id="256" r:id="R505c1018c2af4f7a"/>
    <p:sldId xmlns:r="http://schemas.openxmlformats.org/officeDocument/2006/relationships" id="257" r:id="Rac647b99cbc64821"/>
    <p:sldId xmlns:r="http://schemas.openxmlformats.org/officeDocument/2006/relationships" id="258" r:id="R9faea48ee97c4c56"/>
    <p:sldId xmlns:r="http://schemas.openxmlformats.org/officeDocument/2006/relationships" id="259" r:id="R5a8a5c0c4bdc4240"/>
    <p:sldId xmlns:r="http://schemas.openxmlformats.org/officeDocument/2006/relationships" id="260" r:id="Rbbedd172de6a433b"/>
    <p:sldId xmlns:r="http://schemas.openxmlformats.org/officeDocument/2006/relationships" id="261" r:id="R97044d3c225741a2"/>
    <p:sldId xmlns:r="http://schemas.openxmlformats.org/officeDocument/2006/relationships" id="262" r:id="Re65f338d7ee84e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b1882e9e6e4754" /><Relationship Type="http://schemas.openxmlformats.org/officeDocument/2006/relationships/slide" Target="/ppt/slides/slide1.xml" Id="R505c1018c2af4f7a" /><Relationship Type="http://schemas.openxmlformats.org/officeDocument/2006/relationships/slide" Target="/ppt/slides/slide2.xml" Id="Rac647b99cbc64821" /><Relationship Type="http://schemas.openxmlformats.org/officeDocument/2006/relationships/slide" Target="/ppt/slides/slide3.xml" Id="R9faea48ee97c4c56" /><Relationship Type="http://schemas.openxmlformats.org/officeDocument/2006/relationships/slide" Target="/ppt/slides/slide4.xml" Id="R5a8a5c0c4bdc4240" /><Relationship Type="http://schemas.openxmlformats.org/officeDocument/2006/relationships/slide" Target="/ppt/slides/slide5.xml" Id="Rbbedd172de6a433b" /><Relationship Type="http://schemas.openxmlformats.org/officeDocument/2006/relationships/slide" Target="/ppt/slides/slide6.xml" Id="R97044d3c225741a2" /><Relationship Type="http://schemas.openxmlformats.org/officeDocument/2006/relationships/slide" Target="/ppt/slides/slide7.xml" Id="Re65f338d7ee84e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f96ea6fb6b4e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baa6f30fb4e94" /><Relationship Type="http://schemas.openxmlformats.org/officeDocument/2006/relationships/theme" Target="/ppt/slideMasters/theme/theme1.xml" Id="R2b0a4e16117f47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9baa6f30fb4e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64dc03883b4f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f67f2766249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13b53ff3147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0c6a05f9be48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e12bf811a4d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6db4d5fc74b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626a62ddf645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TØRDAL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TØRDAL HOLDING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13 059 255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21 384 038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21 422 568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TØRDAL SONDRE SANDEN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Markveien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4876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925 332 003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TØRDAL HOLDING AS</a:t>
            </a:r>
          </a:p>
        </p:txBody>
      </p:sp>
    </p:spTree>
  </p:cSld>
  <p:clrMapOvr>
    <a:masterClrMapping xmlns:a="http://schemas.openxmlformats.org/drawingml/2006/main"/>
  </p:clrMapOvr>
</p:sld>
</file>