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a0117e790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5471664d54705"/>
  </p:sldMasterIdLst>
  <p:sldIdLst>
    <p:sldId xmlns:r="http://schemas.openxmlformats.org/officeDocument/2006/relationships" id="256" r:id="Rd87b3a4d9ca346b7"/>
    <p:sldId xmlns:r="http://schemas.openxmlformats.org/officeDocument/2006/relationships" id="257" r:id="R0e662a0627374e00"/>
    <p:sldId xmlns:r="http://schemas.openxmlformats.org/officeDocument/2006/relationships" id="258" r:id="R9ba9b39e60cb4e7b"/>
    <p:sldId xmlns:r="http://schemas.openxmlformats.org/officeDocument/2006/relationships" id="259" r:id="Re058effad00a4691"/>
    <p:sldId xmlns:r="http://schemas.openxmlformats.org/officeDocument/2006/relationships" id="260" r:id="R77e33adc4bfe47fc"/>
    <p:sldId xmlns:r="http://schemas.openxmlformats.org/officeDocument/2006/relationships" id="261" r:id="R50e7e64149bc4190"/>
    <p:sldId xmlns:r="http://schemas.openxmlformats.org/officeDocument/2006/relationships" id="262" r:id="Rcb74cae8780c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5471664d54705" /><Relationship Type="http://schemas.openxmlformats.org/officeDocument/2006/relationships/slide" Target="/ppt/slides/slide1.xml" Id="Rd87b3a4d9ca346b7" /><Relationship Type="http://schemas.openxmlformats.org/officeDocument/2006/relationships/slide" Target="/ppt/slides/slide2.xml" Id="R0e662a0627374e00" /><Relationship Type="http://schemas.openxmlformats.org/officeDocument/2006/relationships/slide" Target="/ppt/slides/slide3.xml" Id="R9ba9b39e60cb4e7b" /><Relationship Type="http://schemas.openxmlformats.org/officeDocument/2006/relationships/slide" Target="/ppt/slides/slide4.xml" Id="Re058effad00a4691" /><Relationship Type="http://schemas.openxmlformats.org/officeDocument/2006/relationships/slide" Target="/ppt/slides/slide5.xml" Id="R77e33adc4bfe47fc" /><Relationship Type="http://schemas.openxmlformats.org/officeDocument/2006/relationships/slide" Target="/ppt/slides/slide6.xml" Id="R50e7e64149bc4190" /><Relationship Type="http://schemas.openxmlformats.org/officeDocument/2006/relationships/slide" Target="/ppt/slides/slide7.xml" Id="Rcb74cae8780c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f6e8c3630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9c85d9da4e9c" /><Relationship Type="http://schemas.openxmlformats.org/officeDocument/2006/relationships/theme" Target="/ppt/slideMasters/theme/theme1.xml" Id="Rbb4211573191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a9c85d9da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5ad52ec0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00ab5033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75472b64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84f0f47e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9b9934f3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78685132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ba747ce0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