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78b3cd912541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f8eaa7f6174d77"/>
  </p:sldMasterIdLst>
  <p:sldIdLst>
    <p:sldId xmlns:r="http://schemas.openxmlformats.org/officeDocument/2006/relationships" id="256" r:id="R68fe8bc3e980432c"/>
    <p:sldId xmlns:r="http://schemas.openxmlformats.org/officeDocument/2006/relationships" id="257" r:id="R0a00e6902b1c4545"/>
    <p:sldId xmlns:r="http://schemas.openxmlformats.org/officeDocument/2006/relationships" id="258" r:id="R28de4c7c8ed743d7"/>
    <p:sldId xmlns:r="http://schemas.openxmlformats.org/officeDocument/2006/relationships" id="259" r:id="Ra6877e520baa4301"/>
    <p:sldId xmlns:r="http://schemas.openxmlformats.org/officeDocument/2006/relationships" id="260" r:id="Rfbe8ff4780894e0f"/>
    <p:sldId xmlns:r="http://schemas.openxmlformats.org/officeDocument/2006/relationships" id="261" r:id="R2a94c1570a044185"/>
    <p:sldId xmlns:r="http://schemas.openxmlformats.org/officeDocument/2006/relationships" id="262" r:id="R81cf83db05ee4d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8eaa7f6174d77" /><Relationship Type="http://schemas.openxmlformats.org/officeDocument/2006/relationships/slide" Target="/ppt/slides/slide1.xml" Id="R68fe8bc3e980432c" /><Relationship Type="http://schemas.openxmlformats.org/officeDocument/2006/relationships/slide" Target="/ppt/slides/slide2.xml" Id="R0a00e6902b1c4545" /><Relationship Type="http://schemas.openxmlformats.org/officeDocument/2006/relationships/slide" Target="/ppt/slides/slide3.xml" Id="R28de4c7c8ed743d7" /><Relationship Type="http://schemas.openxmlformats.org/officeDocument/2006/relationships/slide" Target="/ppt/slides/slide4.xml" Id="Ra6877e520baa4301" /><Relationship Type="http://schemas.openxmlformats.org/officeDocument/2006/relationships/slide" Target="/ppt/slides/slide5.xml" Id="Rfbe8ff4780894e0f" /><Relationship Type="http://schemas.openxmlformats.org/officeDocument/2006/relationships/slide" Target="/ppt/slides/slide6.xml" Id="R2a94c1570a044185" /><Relationship Type="http://schemas.openxmlformats.org/officeDocument/2006/relationships/slide" Target="/ppt/slides/slide7.xml" Id="R81cf83db05ee4d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5f1e19879c49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87e05ab3a4674" /><Relationship Type="http://schemas.openxmlformats.org/officeDocument/2006/relationships/theme" Target="/ppt/slideMasters/theme/theme1.xml" Id="R9440c451edba48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e87e05ab3a46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cf802ae0f4a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d7609b9914e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efd828ee148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02fd535cb43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6bcdd5a3c4a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81941779e48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9aaf4d0aa46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GRENNESS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GRENNESS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359 358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1 225 570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2 227 213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NIKOLAI HEGRE GRENNESS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Nikolai Hegre Grenness, Ringshusveien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925 302 317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