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90133ef58d45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6241bf0d9d4840"/>
  </p:sldMasterIdLst>
  <p:sldIdLst>
    <p:sldId xmlns:r="http://schemas.openxmlformats.org/officeDocument/2006/relationships" id="256" r:id="R62275cf34ec54b17"/>
    <p:sldId xmlns:r="http://schemas.openxmlformats.org/officeDocument/2006/relationships" id="257" r:id="R41477767304b4e33"/>
    <p:sldId xmlns:r="http://schemas.openxmlformats.org/officeDocument/2006/relationships" id="258" r:id="R76570f627d7c446c"/>
    <p:sldId xmlns:r="http://schemas.openxmlformats.org/officeDocument/2006/relationships" id="259" r:id="Rd01d64029e994c9f"/>
    <p:sldId xmlns:r="http://schemas.openxmlformats.org/officeDocument/2006/relationships" id="260" r:id="R5ab5dcb7c93a4257"/>
    <p:sldId xmlns:r="http://schemas.openxmlformats.org/officeDocument/2006/relationships" id="261" r:id="R156654c2d18f43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6241bf0d9d4840" /><Relationship Type="http://schemas.openxmlformats.org/officeDocument/2006/relationships/slide" Target="/ppt/slides/slide1.xml" Id="R62275cf34ec54b17" /><Relationship Type="http://schemas.openxmlformats.org/officeDocument/2006/relationships/slide" Target="/ppt/slides/slide2.xml" Id="R41477767304b4e33" /><Relationship Type="http://schemas.openxmlformats.org/officeDocument/2006/relationships/slide" Target="/ppt/slides/slide3.xml" Id="R76570f627d7c446c" /><Relationship Type="http://schemas.openxmlformats.org/officeDocument/2006/relationships/slide" Target="/ppt/slides/slide4.xml" Id="Rd01d64029e994c9f" /><Relationship Type="http://schemas.openxmlformats.org/officeDocument/2006/relationships/slide" Target="/ppt/slides/slide5.xml" Id="R5ab5dcb7c93a4257" /><Relationship Type="http://schemas.openxmlformats.org/officeDocument/2006/relationships/slide" Target="/ppt/slides/slide6.xml" Id="R156654c2d18f43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00356ebaea42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6efe349b404adb" /><Relationship Type="http://schemas.openxmlformats.org/officeDocument/2006/relationships/theme" Target="/ppt/slideMasters/theme/theme1.xml" Id="R7e13620071b44b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6efe349b404a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0c53df358c40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62c26dcdd4d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105a803a645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1d3c3b35f745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1b0d471ec147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8e23bc0de4b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GRENNESS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GRENNESS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GRENNESS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GRENNESS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GRENNESS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GRENNESS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Nikolai Hegre Grenness, Ringshusveien 17B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925 302 317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GRENNESS AS</a:t>
            </a:r>
          </a:p>
        </p:txBody>
      </p:sp>
    </p:spTree>
  </p:cSld>
  <p:clrMapOvr>
    <a:masterClrMapping xmlns:a="http://schemas.openxmlformats.org/drawingml/2006/main"/>
  </p:clrMapOvr>
</p:sld>
</file>