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e5e88540f0486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02745e6f0349ef"/>
  </p:sldMasterIdLst>
  <p:sldIdLst>
    <p:sldId xmlns:r="http://schemas.openxmlformats.org/officeDocument/2006/relationships" id="256" r:id="R36b2678a85fc4ddc"/>
    <p:sldId xmlns:r="http://schemas.openxmlformats.org/officeDocument/2006/relationships" id="257" r:id="R43469a1879c04a77"/>
    <p:sldId xmlns:r="http://schemas.openxmlformats.org/officeDocument/2006/relationships" id="258" r:id="R0dafafddbb8b4360"/>
    <p:sldId xmlns:r="http://schemas.openxmlformats.org/officeDocument/2006/relationships" id="259" r:id="R107b067d4811428a"/>
    <p:sldId xmlns:r="http://schemas.openxmlformats.org/officeDocument/2006/relationships" id="260" r:id="Rab7ad3e4de1346bb"/>
    <p:sldId xmlns:r="http://schemas.openxmlformats.org/officeDocument/2006/relationships" id="261" r:id="R0c69a66dd5c048e0"/>
    <p:sldId xmlns:r="http://schemas.openxmlformats.org/officeDocument/2006/relationships" id="262" r:id="R53fa8dbd255d447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02745e6f0349ef" /><Relationship Type="http://schemas.openxmlformats.org/officeDocument/2006/relationships/slide" Target="/ppt/slides/slide1.xml" Id="R36b2678a85fc4ddc" /><Relationship Type="http://schemas.openxmlformats.org/officeDocument/2006/relationships/slide" Target="/ppt/slides/slide2.xml" Id="R43469a1879c04a77" /><Relationship Type="http://schemas.openxmlformats.org/officeDocument/2006/relationships/slide" Target="/ppt/slides/slide3.xml" Id="R0dafafddbb8b4360" /><Relationship Type="http://schemas.openxmlformats.org/officeDocument/2006/relationships/slide" Target="/ppt/slides/slide4.xml" Id="R107b067d4811428a" /><Relationship Type="http://schemas.openxmlformats.org/officeDocument/2006/relationships/slide" Target="/ppt/slides/slide5.xml" Id="Rab7ad3e4de1346bb" /><Relationship Type="http://schemas.openxmlformats.org/officeDocument/2006/relationships/slide" Target="/ppt/slides/slide6.xml" Id="R0c69a66dd5c048e0" /><Relationship Type="http://schemas.openxmlformats.org/officeDocument/2006/relationships/slide" Target="/ppt/slides/slide7.xml" Id="R53fa8dbd255d447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8c97e8c0484e6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2b63f7082a4220" /><Relationship Type="http://schemas.openxmlformats.org/officeDocument/2006/relationships/theme" Target="/ppt/slideMasters/theme/theme1.xml" Id="R723aa3ccb797462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f2b63f7082a42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fc10fb3b294b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4db8ba7a2944f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f1eb38a8bd49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17cc68637847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e49d54c6494b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bfb4622d324f0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65ecf310e2421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RØYDALEN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RØYDALEN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RØYDALEN HOLDING AS ble etablert [år] og holder til i Arendal.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RØYDALEN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RØYDALEN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RØYDALEN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−8 007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−8 007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−12 335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99 236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RØYDALEN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 PEDER JOHNSEN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RØYDALEN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Otterslandveien 153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4849 Arendal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925 302 244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RØYDALEN HOLDING AS</a:t>
            </a:r>
          </a:p>
        </p:txBody>
      </p:sp>
    </p:spTree>
  </p:cSld>
  <p:clrMapOvr>
    <a:masterClrMapping xmlns:a="http://schemas.openxmlformats.org/drawingml/2006/main"/>
  </p:clrMapOvr>
</p:sld>
</file>