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f73dd4406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a67ea71424bd0"/>
  </p:sldMasterIdLst>
  <p:sldIdLst>
    <p:sldId xmlns:r="http://schemas.openxmlformats.org/officeDocument/2006/relationships" id="256" r:id="R411fc2a020b442ff"/>
    <p:sldId xmlns:r="http://schemas.openxmlformats.org/officeDocument/2006/relationships" id="257" r:id="R490cbe6a37a34039"/>
    <p:sldId xmlns:r="http://schemas.openxmlformats.org/officeDocument/2006/relationships" id="258" r:id="Rad6e2c7f37114e74"/>
    <p:sldId xmlns:r="http://schemas.openxmlformats.org/officeDocument/2006/relationships" id="259" r:id="R8f5ccd6129ba4f27"/>
    <p:sldId xmlns:r="http://schemas.openxmlformats.org/officeDocument/2006/relationships" id="260" r:id="R235d44aeeed14f63"/>
    <p:sldId xmlns:r="http://schemas.openxmlformats.org/officeDocument/2006/relationships" id="261" r:id="R5e94950cf2ea41fd"/>
    <p:sldId xmlns:r="http://schemas.openxmlformats.org/officeDocument/2006/relationships" id="262" r:id="R2c38a71257ae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a67ea71424bd0" /><Relationship Type="http://schemas.openxmlformats.org/officeDocument/2006/relationships/slide" Target="/ppt/slides/slide1.xml" Id="R411fc2a020b442ff" /><Relationship Type="http://schemas.openxmlformats.org/officeDocument/2006/relationships/slide" Target="/ppt/slides/slide2.xml" Id="R490cbe6a37a34039" /><Relationship Type="http://schemas.openxmlformats.org/officeDocument/2006/relationships/slide" Target="/ppt/slides/slide3.xml" Id="Rad6e2c7f37114e74" /><Relationship Type="http://schemas.openxmlformats.org/officeDocument/2006/relationships/slide" Target="/ppt/slides/slide4.xml" Id="R8f5ccd6129ba4f27" /><Relationship Type="http://schemas.openxmlformats.org/officeDocument/2006/relationships/slide" Target="/ppt/slides/slide5.xml" Id="R235d44aeeed14f63" /><Relationship Type="http://schemas.openxmlformats.org/officeDocument/2006/relationships/slide" Target="/ppt/slides/slide6.xml" Id="R5e94950cf2ea41fd" /><Relationship Type="http://schemas.openxmlformats.org/officeDocument/2006/relationships/slide" Target="/ppt/slides/slide7.xml" Id="R2c38a71257ae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e70a5d624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2a61a2554e94" /><Relationship Type="http://schemas.openxmlformats.org/officeDocument/2006/relationships/theme" Target="/ppt/slideMasters/theme/theme1.xml" Id="Rb32302e54555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92a61a255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edb9bc44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5030754e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eb515e544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079f72f1d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fef53794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487c049b7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b4063380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