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15df2f52bb44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48d7864df44464"/>
  </p:sldMasterIdLst>
  <p:sldIdLst>
    <p:sldId xmlns:r="http://schemas.openxmlformats.org/officeDocument/2006/relationships" id="256" r:id="R8f50890641474848"/>
    <p:sldId xmlns:r="http://schemas.openxmlformats.org/officeDocument/2006/relationships" id="257" r:id="R74642c9d82c44302"/>
    <p:sldId xmlns:r="http://schemas.openxmlformats.org/officeDocument/2006/relationships" id="258" r:id="R23d65d2e0a3e4479"/>
    <p:sldId xmlns:r="http://schemas.openxmlformats.org/officeDocument/2006/relationships" id="259" r:id="Ree14de4213974743"/>
    <p:sldId xmlns:r="http://schemas.openxmlformats.org/officeDocument/2006/relationships" id="260" r:id="Re7837c31dd544499"/>
    <p:sldId xmlns:r="http://schemas.openxmlformats.org/officeDocument/2006/relationships" id="261" r:id="R479d5aa768754c62"/>
    <p:sldId xmlns:r="http://schemas.openxmlformats.org/officeDocument/2006/relationships" id="262" r:id="R73e41ea441964a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48d7864df44464" /><Relationship Type="http://schemas.openxmlformats.org/officeDocument/2006/relationships/slide" Target="/ppt/slides/slide1.xml" Id="R8f50890641474848" /><Relationship Type="http://schemas.openxmlformats.org/officeDocument/2006/relationships/slide" Target="/ppt/slides/slide2.xml" Id="R74642c9d82c44302" /><Relationship Type="http://schemas.openxmlformats.org/officeDocument/2006/relationships/slide" Target="/ppt/slides/slide3.xml" Id="R23d65d2e0a3e4479" /><Relationship Type="http://schemas.openxmlformats.org/officeDocument/2006/relationships/slide" Target="/ppt/slides/slide4.xml" Id="Ree14de4213974743" /><Relationship Type="http://schemas.openxmlformats.org/officeDocument/2006/relationships/slide" Target="/ppt/slides/slide5.xml" Id="Re7837c31dd544499" /><Relationship Type="http://schemas.openxmlformats.org/officeDocument/2006/relationships/slide" Target="/ppt/slides/slide6.xml" Id="R479d5aa768754c62" /><Relationship Type="http://schemas.openxmlformats.org/officeDocument/2006/relationships/slide" Target="/ppt/slides/slide7.xml" Id="R73e41ea441964a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f424390ff149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2099562b543b7" /><Relationship Type="http://schemas.openxmlformats.org/officeDocument/2006/relationships/theme" Target="/ppt/slideMasters/theme/theme1.xml" Id="R6ef7eb368cd84a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c2099562b543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8d0beeea647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85f4cd82748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870aa518542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f27dfb97841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fb8ca96e349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77aafabd04c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6af500ca840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BARKO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BARKO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2 084 901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74 140 694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78 181 033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PEDER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Peder Anker-Rasch, Øvre Smestadvei 40E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925 267 732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