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21b9cd36e845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9b01ee6f7e492e"/>
  </p:sldMasterIdLst>
  <p:sldIdLst>
    <p:sldId xmlns:r="http://schemas.openxmlformats.org/officeDocument/2006/relationships" id="256" r:id="R3628b29ab3da4f44"/>
    <p:sldId xmlns:r="http://schemas.openxmlformats.org/officeDocument/2006/relationships" id="257" r:id="R180db880a7034f85"/>
    <p:sldId xmlns:r="http://schemas.openxmlformats.org/officeDocument/2006/relationships" id="258" r:id="R90dcca82757045a1"/>
    <p:sldId xmlns:r="http://schemas.openxmlformats.org/officeDocument/2006/relationships" id="259" r:id="R19b9c3d3a91f4fae"/>
    <p:sldId xmlns:r="http://schemas.openxmlformats.org/officeDocument/2006/relationships" id="260" r:id="Rc97a8f67b46640ec"/>
    <p:sldId xmlns:r="http://schemas.openxmlformats.org/officeDocument/2006/relationships" id="261" r:id="R45ea1331d3af45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9b01ee6f7e492e" /><Relationship Type="http://schemas.openxmlformats.org/officeDocument/2006/relationships/slide" Target="/ppt/slides/slide1.xml" Id="R3628b29ab3da4f44" /><Relationship Type="http://schemas.openxmlformats.org/officeDocument/2006/relationships/slide" Target="/ppt/slides/slide2.xml" Id="R180db880a7034f85" /><Relationship Type="http://schemas.openxmlformats.org/officeDocument/2006/relationships/slide" Target="/ppt/slides/slide3.xml" Id="R90dcca82757045a1" /><Relationship Type="http://schemas.openxmlformats.org/officeDocument/2006/relationships/slide" Target="/ppt/slides/slide4.xml" Id="R19b9c3d3a91f4fae" /><Relationship Type="http://schemas.openxmlformats.org/officeDocument/2006/relationships/slide" Target="/ppt/slides/slide5.xml" Id="Rc97a8f67b46640ec" /><Relationship Type="http://schemas.openxmlformats.org/officeDocument/2006/relationships/slide" Target="/ppt/slides/slide6.xml" Id="R45ea1331d3af45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775f40d6c649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f503b482f4bf9" /><Relationship Type="http://schemas.openxmlformats.org/officeDocument/2006/relationships/theme" Target="/ppt/slideMasters/theme/theme1.xml" Id="R5dd0af4eba2444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cf503b482f4b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d6946099748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8c02d45b943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670e0eb9947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b11ffa01540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14c34339c4f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671869c4943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BARKO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Peder Anker-Rasch, Øvre Smestadvei 40E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925 267 732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