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6a4ae4962d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b87d3af160447f"/>
  </p:sldMasterIdLst>
  <p:sldIdLst>
    <p:sldId xmlns:r="http://schemas.openxmlformats.org/officeDocument/2006/relationships" id="256" r:id="Rb77ff3a68ee14b21"/>
    <p:sldId xmlns:r="http://schemas.openxmlformats.org/officeDocument/2006/relationships" id="257" r:id="Rb05471ef6ec24c07"/>
    <p:sldId xmlns:r="http://schemas.openxmlformats.org/officeDocument/2006/relationships" id="258" r:id="Rb751390b42c34cdd"/>
    <p:sldId xmlns:r="http://schemas.openxmlformats.org/officeDocument/2006/relationships" id="259" r:id="Rbb9bc8349f9d4f09"/>
    <p:sldId xmlns:r="http://schemas.openxmlformats.org/officeDocument/2006/relationships" id="260" r:id="Rb971febd069e4c32"/>
    <p:sldId xmlns:r="http://schemas.openxmlformats.org/officeDocument/2006/relationships" id="261" r:id="R2f1dc1e8d0f84211"/>
    <p:sldId xmlns:r="http://schemas.openxmlformats.org/officeDocument/2006/relationships" id="262" r:id="Rd520a0903e4f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87d3af160447f" /><Relationship Type="http://schemas.openxmlformats.org/officeDocument/2006/relationships/slide" Target="/ppt/slides/slide1.xml" Id="Rb77ff3a68ee14b21" /><Relationship Type="http://schemas.openxmlformats.org/officeDocument/2006/relationships/slide" Target="/ppt/slides/slide2.xml" Id="Rb05471ef6ec24c07" /><Relationship Type="http://schemas.openxmlformats.org/officeDocument/2006/relationships/slide" Target="/ppt/slides/slide3.xml" Id="Rb751390b42c34cdd" /><Relationship Type="http://schemas.openxmlformats.org/officeDocument/2006/relationships/slide" Target="/ppt/slides/slide4.xml" Id="Rbb9bc8349f9d4f09" /><Relationship Type="http://schemas.openxmlformats.org/officeDocument/2006/relationships/slide" Target="/ppt/slides/slide5.xml" Id="Rb971febd069e4c32" /><Relationship Type="http://schemas.openxmlformats.org/officeDocument/2006/relationships/slide" Target="/ppt/slides/slide6.xml" Id="R2f1dc1e8d0f84211" /><Relationship Type="http://schemas.openxmlformats.org/officeDocument/2006/relationships/slide" Target="/ppt/slides/slide7.xml" Id="Rd520a0903e4f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8ea54aa264e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cc197ea194922" /><Relationship Type="http://schemas.openxmlformats.org/officeDocument/2006/relationships/theme" Target="/ppt/slideMasters/theme/theme1.xml" Id="R3cef464aad0140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cc197ea19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e3a42145b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866e4a573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6c1ae7e1f40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636803ae741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6a80b166c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555ab3aa240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271a53f0444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GUDØY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GUDØY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GUDØY GRAVESERVICE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GUDØY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GUDØY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GUDØY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12 883 389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574 541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459 675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840 382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4 454 985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GUDØY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GUDØY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GUDØY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Hestevoldbråten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1643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925 263 443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GUDØY GRAVESERVICE AS</a:t>
            </a:r>
          </a:p>
        </p:txBody>
      </p:sp>
    </p:spTree>
  </p:cSld>
  <p:clrMapOvr>
    <a:masterClrMapping xmlns:a="http://schemas.openxmlformats.org/drawingml/2006/main"/>
  </p:clrMapOvr>
</p:sld>
</file>