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4482c70c04f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ec8cbd2f24d32"/>
  </p:sldMasterIdLst>
  <p:sldIdLst>
    <p:sldId xmlns:r="http://schemas.openxmlformats.org/officeDocument/2006/relationships" id="256" r:id="R67e8cae042f149ba"/>
    <p:sldId xmlns:r="http://schemas.openxmlformats.org/officeDocument/2006/relationships" id="257" r:id="R71b46daeec334304"/>
    <p:sldId xmlns:r="http://schemas.openxmlformats.org/officeDocument/2006/relationships" id="258" r:id="Rda83087a2374485c"/>
    <p:sldId xmlns:r="http://schemas.openxmlformats.org/officeDocument/2006/relationships" id="259" r:id="Ra9f97d9786ad498e"/>
    <p:sldId xmlns:r="http://schemas.openxmlformats.org/officeDocument/2006/relationships" id="260" r:id="Rff10b74df61c40f2"/>
    <p:sldId xmlns:r="http://schemas.openxmlformats.org/officeDocument/2006/relationships" id="261" r:id="Rab483da66ce048da"/>
    <p:sldId xmlns:r="http://schemas.openxmlformats.org/officeDocument/2006/relationships" id="262" r:id="R24634d1bfb9248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ec8cbd2f24d32" /><Relationship Type="http://schemas.openxmlformats.org/officeDocument/2006/relationships/slide" Target="/ppt/slides/slide1.xml" Id="R67e8cae042f149ba" /><Relationship Type="http://schemas.openxmlformats.org/officeDocument/2006/relationships/slide" Target="/ppt/slides/slide2.xml" Id="R71b46daeec334304" /><Relationship Type="http://schemas.openxmlformats.org/officeDocument/2006/relationships/slide" Target="/ppt/slides/slide3.xml" Id="Rda83087a2374485c" /><Relationship Type="http://schemas.openxmlformats.org/officeDocument/2006/relationships/slide" Target="/ppt/slides/slide4.xml" Id="Ra9f97d9786ad498e" /><Relationship Type="http://schemas.openxmlformats.org/officeDocument/2006/relationships/slide" Target="/ppt/slides/slide5.xml" Id="Rff10b74df61c40f2" /><Relationship Type="http://schemas.openxmlformats.org/officeDocument/2006/relationships/slide" Target="/ppt/slides/slide6.xml" Id="Rab483da66ce048da" /><Relationship Type="http://schemas.openxmlformats.org/officeDocument/2006/relationships/slide" Target="/ppt/slides/slide7.xml" Id="R24634d1bfb9248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afcc7b1f04e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0bf5ac7ae41e5" /><Relationship Type="http://schemas.openxmlformats.org/officeDocument/2006/relationships/theme" Target="/ppt/slideMasters/theme/theme1.xml" Id="Rdbdb7542ca2642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0bf5ac7ae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5ff3438e4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c2f4487fe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68888acde46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192e98fd44a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46ed6ed04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75b5ee19644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2dda2b30e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17 061 344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17 125 035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VIKINGSTAD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