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1bfde0e6c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714f4e07844cd"/>
  </p:sldMasterIdLst>
  <p:sldIdLst>
    <p:sldId xmlns:r="http://schemas.openxmlformats.org/officeDocument/2006/relationships" id="256" r:id="Rb9c247a4fde14170"/>
    <p:sldId xmlns:r="http://schemas.openxmlformats.org/officeDocument/2006/relationships" id="257" r:id="R06f92839da76400c"/>
    <p:sldId xmlns:r="http://schemas.openxmlformats.org/officeDocument/2006/relationships" id="258" r:id="R3826be380065452b"/>
    <p:sldId xmlns:r="http://schemas.openxmlformats.org/officeDocument/2006/relationships" id="259" r:id="R77fa25db05474ce2"/>
    <p:sldId xmlns:r="http://schemas.openxmlformats.org/officeDocument/2006/relationships" id="260" r:id="R282283a67a924394"/>
    <p:sldId xmlns:r="http://schemas.openxmlformats.org/officeDocument/2006/relationships" id="261" r:id="R1fe8c5d8453e4f0b"/>
    <p:sldId xmlns:r="http://schemas.openxmlformats.org/officeDocument/2006/relationships" id="262" r:id="Raddabc35d0cb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714f4e07844cd" /><Relationship Type="http://schemas.openxmlformats.org/officeDocument/2006/relationships/slide" Target="/ppt/slides/slide1.xml" Id="Rb9c247a4fde14170" /><Relationship Type="http://schemas.openxmlformats.org/officeDocument/2006/relationships/slide" Target="/ppt/slides/slide2.xml" Id="R06f92839da76400c" /><Relationship Type="http://schemas.openxmlformats.org/officeDocument/2006/relationships/slide" Target="/ppt/slides/slide3.xml" Id="R3826be380065452b" /><Relationship Type="http://schemas.openxmlformats.org/officeDocument/2006/relationships/slide" Target="/ppt/slides/slide4.xml" Id="R77fa25db05474ce2" /><Relationship Type="http://schemas.openxmlformats.org/officeDocument/2006/relationships/slide" Target="/ppt/slides/slide5.xml" Id="R282283a67a924394" /><Relationship Type="http://schemas.openxmlformats.org/officeDocument/2006/relationships/slide" Target="/ppt/slides/slide6.xml" Id="R1fe8c5d8453e4f0b" /><Relationship Type="http://schemas.openxmlformats.org/officeDocument/2006/relationships/slide" Target="/ppt/slides/slide7.xml" Id="Raddabc35d0cb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bc0c60eba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341327d54458" /><Relationship Type="http://schemas.openxmlformats.org/officeDocument/2006/relationships/theme" Target="/ppt/slideMasters/theme/theme1.xml" Id="R0d0a1b49d776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0341327d5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3e3c409d9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37b54206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28762e82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f3ac67fd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fa030de3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753a1dfc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7c15a7d2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