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debd13fa3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4892f9a684a3e"/>
  </p:sldMasterIdLst>
  <p:sldIdLst>
    <p:sldId xmlns:r="http://schemas.openxmlformats.org/officeDocument/2006/relationships" id="256" r:id="Ra8ab04f3bb9e4228"/>
    <p:sldId xmlns:r="http://schemas.openxmlformats.org/officeDocument/2006/relationships" id="257" r:id="R3d728bc0e8f2429b"/>
    <p:sldId xmlns:r="http://schemas.openxmlformats.org/officeDocument/2006/relationships" id="258" r:id="Rd31e00080d534798"/>
    <p:sldId xmlns:r="http://schemas.openxmlformats.org/officeDocument/2006/relationships" id="259" r:id="R399b34427cad46ce"/>
    <p:sldId xmlns:r="http://schemas.openxmlformats.org/officeDocument/2006/relationships" id="260" r:id="Rca893912d3ac4b72"/>
    <p:sldId xmlns:r="http://schemas.openxmlformats.org/officeDocument/2006/relationships" id="261" r:id="Rc4f7de395c2c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4892f9a684a3e" /><Relationship Type="http://schemas.openxmlformats.org/officeDocument/2006/relationships/slide" Target="/ppt/slides/slide1.xml" Id="Ra8ab04f3bb9e4228" /><Relationship Type="http://schemas.openxmlformats.org/officeDocument/2006/relationships/slide" Target="/ppt/slides/slide2.xml" Id="R3d728bc0e8f2429b" /><Relationship Type="http://schemas.openxmlformats.org/officeDocument/2006/relationships/slide" Target="/ppt/slides/slide3.xml" Id="Rd31e00080d534798" /><Relationship Type="http://schemas.openxmlformats.org/officeDocument/2006/relationships/slide" Target="/ppt/slides/slide4.xml" Id="R399b34427cad46ce" /><Relationship Type="http://schemas.openxmlformats.org/officeDocument/2006/relationships/slide" Target="/ppt/slides/slide5.xml" Id="Rca893912d3ac4b72" /><Relationship Type="http://schemas.openxmlformats.org/officeDocument/2006/relationships/slide" Target="/ppt/slides/slide6.xml" Id="Rc4f7de395c2c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5ddbc1412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64d8949d431b" /><Relationship Type="http://schemas.openxmlformats.org/officeDocument/2006/relationships/theme" Target="/ppt/slideMasters/theme/theme1.xml" Id="Rc87a29427a3d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a64d8949d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0d17db85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9e71a624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2cc88b13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c16cf4ee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dcff6c4c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dbcfd4574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