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a988fc1e6449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ea0d1655e64074"/>
  </p:sldMasterIdLst>
  <p:sldIdLst>
    <p:sldId xmlns:r="http://schemas.openxmlformats.org/officeDocument/2006/relationships" id="256" r:id="R9682ffb3e5244d81"/>
    <p:sldId xmlns:r="http://schemas.openxmlformats.org/officeDocument/2006/relationships" id="257" r:id="Rddf0668c6b954b1a"/>
    <p:sldId xmlns:r="http://schemas.openxmlformats.org/officeDocument/2006/relationships" id="258" r:id="Rcea843d4c1a341c5"/>
    <p:sldId xmlns:r="http://schemas.openxmlformats.org/officeDocument/2006/relationships" id="259" r:id="R857b434b1d264233"/>
    <p:sldId xmlns:r="http://schemas.openxmlformats.org/officeDocument/2006/relationships" id="260" r:id="R8408be6fa2e043f6"/>
    <p:sldId xmlns:r="http://schemas.openxmlformats.org/officeDocument/2006/relationships" id="261" r:id="R8ed77280f9394373"/>
    <p:sldId xmlns:r="http://schemas.openxmlformats.org/officeDocument/2006/relationships" id="262" r:id="Rf9bce613a5284d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a0d1655e64074" /><Relationship Type="http://schemas.openxmlformats.org/officeDocument/2006/relationships/slide" Target="/ppt/slides/slide1.xml" Id="R9682ffb3e5244d81" /><Relationship Type="http://schemas.openxmlformats.org/officeDocument/2006/relationships/slide" Target="/ppt/slides/slide2.xml" Id="Rddf0668c6b954b1a" /><Relationship Type="http://schemas.openxmlformats.org/officeDocument/2006/relationships/slide" Target="/ppt/slides/slide3.xml" Id="Rcea843d4c1a341c5" /><Relationship Type="http://schemas.openxmlformats.org/officeDocument/2006/relationships/slide" Target="/ppt/slides/slide4.xml" Id="R857b434b1d264233" /><Relationship Type="http://schemas.openxmlformats.org/officeDocument/2006/relationships/slide" Target="/ppt/slides/slide5.xml" Id="R8408be6fa2e043f6" /><Relationship Type="http://schemas.openxmlformats.org/officeDocument/2006/relationships/slide" Target="/ppt/slides/slide6.xml" Id="R8ed77280f9394373" /><Relationship Type="http://schemas.openxmlformats.org/officeDocument/2006/relationships/slide" Target="/ppt/slides/slide7.xml" Id="Rf9bce613a5284d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10a0a7aca48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915f91a1a4db3" /><Relationship Type="http://schemas.openxmlformats.org/officeDocument/2006/relationships/theme" Target="/ppt/slideMasters/theme/theme1.xml" Id="R9997b07a1b534b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0915f91a1a4d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a366031bb43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93ea18ed64e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e735e62194d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9267c3b3f40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ddbf709554c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b86712a045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eb58878c744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HEMINGWAY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HEMINGWAY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SKJONG KALEB A JØRGENSEN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Conradis gate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925 252 425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