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808aef066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1ff926ed2459e"/>
  </p:sldMasterIdLst>
  <p:sldIdLst>
    <p:sldId xmlns:r="http://schemas.openxmlformats.org/officeDocument/2006/relationships" id="256" r:id="Re2e5b7a43db2496f"/>
    <p:sldId xmlns:r="http://schemas.openxmlformats.org/officeDocument/2006/relationships" id="257" r:id="R2a107b69ce954463"/>
    <p:sldId xmlns:r="http://schemas.openxmlformats.org/officeDocument/2006/relationships" id="258" r:id="R3e83272bc9d14b37"/>
    <p:sldId xmlns:r="http://schemas.openxmlformats.org/officeDocument/2006/relationships" id="259" r:id="Rabc0ab88d1ff401f"/>
    <p:sldId xmlns:r="http://schemas.openxmlformats.org/officeDocument/2006/relationships" id="260" r:id="R54b9ccd7cfcb4ec7"/>
    <p:sldId xmlns:r="http://schemas.openxmlformats.org/officeDocument/2006/relationships" id="261" r:id="R78fabdf4ef3840f7"/>
    <p:sldId xmlns:r="http://schemas.openxmlformats.org/officeDocument/2006/relationships" id="262" r:id="R1e86aa1bc4494b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1ff926ed2459e" /><Relationship Type="http://schemas.openxmlformats.org/officeDocument/2006/relationships/slide" Target="/ppt/slides/slide1.xml" Id="Re2e5b7a43db2496f" /><Relationship Type="http://schemas.openxmlformats.org/officeDocument/2006/relationships/slide" Target="/ppt/slides/slide2.xml" Id="R2a107b69ce954463" /><Relationship Type="http://schemas.openxmlformats.org/officeDocument/2006/relationships/slide" Target="/ppt/slides/slide3.xml" Id="R3e83272bc9d14b37" /><Relationship Type="http://schemas.openxmlformats.org/officeDocument/2006/relationships/slide" Target="/ppt/slides/slide4.xml" Id="Rabc0ab88d1ff401f" /><Relationship Type="http://schemas.openxmlformats.org/officeDocument/2006/relationships/slide" Target="/ppt/slides/slide5.xml" Id="R54b9ccd7cfcb4ec7" /><Relationship Type="http://schemas.openxmlformats.org/officeDocument/2006/relationships/slide" Target="/ppt/slides/slide6.xml" Id="R78fabdf4ef3840f7" /><Relationship Type="http://schemas.openxmlformats.org/officeDocument/2006/relationships/slide" Target="/ppt/slides/slide7.xml" Id="R1e86aa1bc4494b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5fdfce399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8ea45a8cf4cbf" /><Relationship Type="http://schemas.openxmlformats.org/officeDocument/2006/relationships/theme" Target="/ppt/slideMasters/theme/theme1.xml" Id="Ra2714b3d4d5749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8ea45a8cf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6ce37aa5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b0bfe05e2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c97491fe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3ae4a2b3d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ef4fbeba2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e666a20e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617262e75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