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a73116363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71a51c6aa494c"/>
  </p:sldMasterIdLst>
  <p:sldIdLst>
    <p:sldId xmlns:r="http://schemas.openxmlformats.org/officeDocument/2006/relationships" id="256" r:id="R8076811f49014821"/>
    <p:sldId xmlns:r="http://schemas.openxmlformats.org/officeDocument/2006/relationships" id="257" r:id="R785601e0868f4edc"/>
    <p:sldId xmlns:r="http://schemas.openxmlformats.org/officeDocument/2006/relationships" id="258" r:id="Re98c111bd6f840d2"/>
    <p:sldId xmlns:r="http://schemas.openxmlformats.org/officeDocument/2006/relationships" id="259" r:id="R1f29022bea4042ca"/>
    <p:sldId xmlns:r="http://schemas.openxmlformats.org/officeDocument/2006/relationships" id="260" r:id="R41a8f91ecf8041f0"/>
    <p:sldId xmlns:r="http://schemas.openxmlformats.org/officeDocument/2006/relationships" id="261" r:id="R73b78b17eda3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71a51c6aa494c" /><Relationship Type="http://schemas.openxmlformats.org/officeDocument/2006/relationships/slide" Target="/ppt/slides/slide1.xml" Id="R8076811f49014821" /><Relationship Type="http://schemas.openxmlformats.org/officeDocument/2006/relationships/slide" Target="/ppt/slides/slide2.xml" Id="R785601e0868f4edc" /><Relationship Type="http://schemas.openxmlformats.org/officeDocument/2006/relationships/slide" Target="/ppt/slides/slide3.xml" Id="Re98c111bd6f840d2" /><Relationship Type="http://schemas.openxmlformats.org/officeDocument/2006/relationships/slide" Target="/ppt/slides/slide4.xml" Id="R1f29022bea4042ca" /><Relationship Type="http://schemas.openxmlformats.org/officeDocument/2006/relationships/slide" Target="/ppt/slides/slide5.xml" Id="R41a8f91ecf8041f0" /><Relationship Type="http://schemas.openxmlformats.org/officeDocument/2006/relationships/slide" Target="/ppt/slides/slide6.xml" Id="R73b78b17eda3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c88ad5b69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6b5937a94cdf" /><Relationship Type="http://schemas.openxmlformats.org/officeDocument/2006/relationships/theme" Target="/ppt/slideMasters/theme/theme1.xml" Id="Ra27ea0dda929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96b5937a9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3acd1c28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e402a918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784b8c0ff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bd7824ad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edb47d0df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64260e7b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