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7a98152d3b43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717f8fa90c4ef9"/>
  </p:sldMasterIdLst>
  <p:sldIdLst>
    <p:sldId xmlns:r="http://schemas.openxmlformats.org/officeDocument/2006/relationships" id="256" r:id="R2e070a3c34244e0d"/>
    <p:sldId xmlns:r="http://schemas.openxmlformats.org/officeDocument/2006/relationships" id="257" r:id="Rdb6c4492b3a4488a"/>
    <p:sldId xmlns:r="http://schemas.openxmlformats.org/officeDocument/2006/relationships" id="258" r:id="R8ae046920e584116"/>
    <p:sldId xmlns:r="http://schemas.openxmlformats.org/officeDocument/2006/relationships" id="259" r:id="R8be8b573db234027"/>
    <p:sldId xmlns:r="http://schemas.openxmlformats.org/officeDocument/2006/relationships" id="260" r:id="R62db1ed8e7a14501"/>
    <p:sldId xmlns:r="http://schemas.openxmlformats.org/officeDocument/2006/relationships" id="261" r:id="Re2a9d38f406d40bd"/>
    <p:sldId xmlns:r="http://schemas.openxmlformats.org/officeDocument/2006/relationships" id="262" r:id="R9932645d6f6342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717f8fa90c4ef9" /><Relationship Type="http://schemas.openxmlformats.org/officeDocument/2006/relationships/slide" Target="/ppt/slides/slide1.xml" Id="R2e070a3c34244e0d" /><Relationship Type="http://schemas.openxmlformats.org/officeDocument/2006/relationships/slide" Target="/ppt/slides/slide2.xml" Id="Rdb6c4492b3a4488a" /><Relationship Type="http://schemas.openxmlformats.org/officeDocument/2006/relationships/slide" Target="/ppt/slides/slide3.xml" Id="R8ae046920e584116" /><Relationship Type="http://schemas.openxmlformats.org/officeDocument/2006/relationships/slide" Target="/ppt/slides/slide4.xml" Id="R8be8b573db234027" /><Relationship Type="http://schemas.openxmlformats.org/officeDocument/2006/relationships/slide" Target="/ppt/slides/slide5.xml" Id="R62db1ed8e7a14501" /><Relationship Type="http://schemas.openxmlformats.org/officeDocument/2006/relationships/slide" Target="/ppt/slides/slide6.xml" Id="Re2a9d38f406d40bd" /><Relationship Type="http://schemas.openxmlformats.org/officeDocument/2006/relationships/slide" Target="/ppt/slides/slide7.xml" Id="R9932645d6f6342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de9ce4fe104c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b4c99c4f749cb" /><Relationship Type="http://schemas.openxmlformats.org/officeDocument/2006/relationships/theme" Target="/ppt/slideMasters/theme/theme1.xml" Id="Rffcd97abc5a946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ab4c99c4f749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1eabe069f4f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bf208096444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8de02ca534b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cce3b0daa4f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e621297944b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e9a1e3c7240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b846f04d043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 KAPITAL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618 793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Haneborgveien 78B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925 239 178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 KAPITAL AS</a:t>
            </a:r>
          </a:p>
        </p:txBody>
      </p:sp>
    </p:spTree>
  </p:cSld>
  <p:clrMapOvr>
    <a:masterClrMapping xmlns:a="http://schemas.openxmlformats.org/drawingml/2006/main"/>
  </p:clrMapOvr>
</p:sld>
</file>