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005bbc9ac047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9143e1d4294f9c"/>
  </p:sldMasterIdLst>
  <p:sldIdLst>
    <p:sldId xmlns:r="http://schemas.openxmlformats.org/officeDocument/2006/relationships" id="256" r:id="R039aa9e1bf6049bf"/>
    <p:sldId xmlns:r="http://schemas.openxmlformats.org/officeDocument/2006/relationships" id="257" r:id="Ra194ac776db340d8"/>
    <p:sldId xmlns:r="http://schemas.openxmlformats.org/officeDocument/2006/relationships" id="258" r:id="Re6bb0cc603824eba"/>
    <p:sldId xmlns:r="http://schemas.openxmlformats.org/officeDocument/2006/relationships" id="259" r:id="R83c30da189f1492e"/>
    <p:sldId xmlns:r="http://schemas.openxmlformats.org/officeDocument/2006/relationships" id="260" r:id="R9654a0676a8749a5"/>
    <p:sldId xmlns:r="http://schemas.openxmlformats.org/officeDocument/2006/relationships" id="261" r:id="Rabbed12f6c6949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9143e1d4294f9c" /><Relationship Type="http://schemas.openxmlformats.org/officeDocument/2006/relationships/slide" Target="/ppt/slides/slide1.xml" Id="R039aa9e1bf6049bf" /><Relationship Type="http://schemas.openxmlformats.org/officeDocument/2006/relationships/slide" Target="/ppt/slides/slide2.xml" Id="Ra194ac776db340d8" /><Relationship Type="http://schemas.openxmlformats.org/officeDocument/2006/relationships/slide" Target="/ppt/slides/slide3.xml" Id="Re6bb0cc603824eba" /><Relationship Type="http://schemas.openxmlformats.org/officeDocument/2006/relationships/slide" Target="/ppt/slides/slide4.xml" Id="R83c30da189f1492e" /><Relationship Type="http://schemas.openxmlformats.org/officeDocument/2006/relationships/slide" Target="/ppt/slides/slide5.xml" Id="R9654a0676a8749a5" /><Relationship Type="http://schemas.openxmlformats.org/officeDocument/2006/relationships/slide" Target="/ppt/slides/slide6.xml" Id="Rabbed12f6c6949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ee3054f45b40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b6c3b9fbd4e3d" /><Relationship Type="http://schemas.openxmlformats.org/officeDocument/2006/relationships/theme" Target="/ppt/slideMasters/theme/theme1.xml" Id="Rc71ee6cb82234a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eb6c3b9fbd4e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301e18ef947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2cb6ced2341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f408d4dec4e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c5607abd04f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b3ed8a33c49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1fc688b6a45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68 GRADER NORD OFOTEN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OFOTEN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68 GRADER NORD OFOTEN ble etablert [år] og holder til i Bogen I Ofoten.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OFOTEN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OFOTEN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OFOTEN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−1 343 077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7 622 352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113 572 277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118 428 142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OFOTEN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Bergvikveien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8533 Bogen I Ofoten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www.ofotstiftelsen.no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925 237 671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OFOTEN</a:t>
            </a:r>
          </a:p>
        </p:txBody>
      </p:sp>
    </p:spTree>
  </p:cSld>
  <p:clrMapOvr>
    <a:masterClrMapping xmlns:a="http://schemas.openxmlformats.org/drawingml/2006/main"/>
  </p:clrMapOvr>
</p:sld>
</file>