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68e189e88e46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2d1e9e1a36479a"/>
  </p:sldMasterIdLst>
  <p:sldIdLst>
    <p:sldId xmlns:r="http://schemas.openxmlformats.org/officeDocument/2006/relationships" id="256" r:id="Rf6736476ae8d490f"/>
    <p:sldId xmlns:r="http://schemas.openxmlformats.org/officeDocument/2006/relationships" id="257" r:id="R717b6cf324ef4a24"/>
    <p:sldId xmlns:r="http://schemas.openxmlformats.org/officeDocument/2006/relationships" id="258" r:id="Re175d95aee86491d"/>
    <p:sldId xmlns:r="http://schemas.openxmlformats.org/officeDocument/2006/relationships" id="259" r:id="R8064648d2bbd4fc7"/>
    <p:sldId xmlns:r="http://schemas.openxmlformats.org/officeDocument/2006/relationships" id="260" r:id="Rbae055dc7a104215"/>
    <p:sldId xmlns:r="http://schemas.openxmlformats.org/officeDocument/2006/relationships" id="261" r:id="Rea7c9c0098ca4bc0"/>
    <p:sldId xmlns:r="http://schemas.openxmlformats.org/officeDocument/2006/relationships" id="262" r:id="R99562dcac179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d1e9e1a36479a" /><Relationship Type="http://schemas.openxmlformats.org/officeDocument/2006/relationships/slide" Target="/ppt/slides/slide1.xml" Id="Rf6736476ae8d490f" /><Relationship Type="http://schemas.openxmlformats.org/officeDocument/2006/relationships/slide" Target="/ppt/slides/slide2.xml" Id="R717b6cf324ef4a24" /><Relationship Type="http://schemas.openxmlformats.org/officeDocument/2006/relationships/slide" Target="/ppt/slides/slide3.xml" Id="Re175d95aee86491d" /><Relationship Type="http://schemas.openxmlformats.org/officeDocument/2006/relationships/slide" Target="/ppt/slides/slide4.xml" Id="R8064648d2bbd4fc7" /><Relationship Type="http://schemas.openxmlformats.org/officeDocument/2006/relationships/slide" Target="/ppt/slides/slide5.xml" Id="Rbae055dc7a104215" /><Relationship Type="http://schemas.openxmlformats.org/officeDocument/2006/relationships/slide" Target="/ppt/slides/slide6.xml" Id="Rea7c9c0098ca4bc0" /><Relationship Type="http://schemas.openxmlformats.org/officeDocument/2006/relationships/slide" Target="/ppt/slides/slide7.xml" Id="R99562dcac179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1e0ca477d8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0dc16d70b4f9d" /><Relationship Type="http://schemas.openxmlformats.org/officeDocument/2006/relationships/theme" Target="/ppt/slideMasters/theme/theme1.xml" Id="Re206f23776f34a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20dc16d70b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d460daa074b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66450a57c49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18240c36848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38e0a3ebf43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fda8c40454e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67dcf9ec742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284b0d9d042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FGH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FGH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3 835 220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3 796 003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2 943 718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6 003 099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SRH INVEST SANDEFJORD AS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 THOMASSEN INVEST AS  –  41,6 %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SRH INVEST SANDEFJORD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RAASTAD HANSEN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925 224 553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HOLDING AS</a:t>
            </a:r>
          </a:p>
        </p:txBody>
      </p:sp>
    </p:spTree>
  </p:cSld>
  <p:clrMapOvr>
    <a:masterClrMapping xmlns:a="http://schemas.openxmlformats.org/drawingml/2006/main"/>
  </p:clrMapOvr>
</p:sld>
</file>