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37062174f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0a5ab48d8f439a"/>
  </p:sldMasterIdLst>
  <p:sldIdLst>
    <p:sldId xmlns:r="http://schemas.openxmlformats.org/officeDocument/2006/relationships" id="256" r:id="R599924c8411a4bf1"/>
    <p:sldId xmlns:r="http://schemas.openxmlformats.org/officeDocument/2006/relationships" id="257" r:id="R781d05fcd3924f4a"/>
    <p:sldId xmlns:r="http://schemas.openxmlformats.org/officeDocument/2006/relationships" id="258" r:id="R6bd55a0fa83647ba"/>
    <p:sldId xmlns:r="http://schemas.openxmlformats.org/officeDocument/2006/relationships" id="259" r:id="R9b33610ea875462b"/>
    <p:sldId xmlns:r="http://schemas.openxmlformats.org/officeDocument/2006/relationships" id="260" r:id="R97ffa91747744c9d"/>
    <p:sldId xmlns:r="http://schemas.openxmlformats.org/officeDocument/2006/relationships" id="261" r:id="Rcc9cab1fdfdd42a0"/>
    <p:sldId xmlns:r="http://schemas.openxmlformats.org/officeDocument/2006/relationships" id="262" r:id="R0ab42884060947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a5ab48d8f439a" /><Relationship Type="http://schemas.openxmlformats.org/officeDocument/2006/relationships/slide" Target="/ppt/slides/slide1.xml" Id="R599924c8411a4bf1" /><Relationship Type="http://schemas.openxmlformats.org/officeDocument/2006/relationships/slide" Target="/ppt/slides/slide2.xml" Id="R781d05fcd3924f4a" /><Relationship Type="http://schemas.openxmlformats.org/officeDocument/2006/relationships/slide" Target="/ppt/slides/slide3.xml" Id="R6bd55a0fa83647ba" /><Relationship Type="http://schemas.openxmlformats.org/officeDocument/2006/relationships/slide" Target="/ppt/slides/slide4.xml" Id="R9b33610ea875462b" /><Relationship Type="http://schemas.openxmlformats.org/officeDocument/2006/relationships/slide" Target="/ppt/slides/slide5.xml" Id="R97ffa91747744c9d" /><Relationship Type="http://schemas.openxmlformats.org/officeDocument/2006/relationships/slide" Target="/ppt/slides/slide6.xml" Id="Rcc9cab1fdfdd42a0" /><Relationship Type="http://schemas.openxmlformats.org/officeDocument/2006/relationships/slide" Target="/ppt/slides/slide7.xml" Id="R0ab42884060947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99ed5924948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17b8615884554" /><Relationship Type="http://schemas.openxmlformats.org/officeDocument/2006/relationships/theme" Target="/ppt/slideMasters/theme/theme1.xml" Id="R936cd26b717c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17b861588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fbea3c399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7d1df61364c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d1cd392c9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0609913c0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e752d9b814a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8a975c93f47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6e4fd1db1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POMME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POMME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1 587 844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20 200 083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20 200 883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SLAGSVOLD STØRE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Gjøvikgata 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925 201 464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