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3aadf45eb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ef38f09c04ba1"/>
  </p:sldMasterIdLst>
  <p:sldIdLst>
    <p:sldId xmlns:r="http://schemas.openxmlformats.org/officeDocument/2006/relationships" id="256" r:id="R7c1e0ea137594f0a"/>
    <p:sldId xmlns:r="http://schemas.openxmlformats.org/officeDocument/2006/relationships" id="257" r:id="Rfc57892a1186431b"/>
    <p:sldId xmlns:r="http://schemas.openxmlformats.org/officeDocument/2006/relationships" id="258" r:id="Rd760e78e4b8b48ec"/>
    <p:sldId xmlns:r="http://schemas.openxmlformats.org/officeDocument/2006/relationships" id="259" r:id="R9c0aa1f77a964efd"/>
    <p:sldId xmlns:r="http://schemas.openxmlformats.org/officeDocument/2006/relationships" id="260" r:id="Re6e433388c104252"/>
    <p:sldId xmlns:r="http://schemas.openxmlformats.org/officeDocument/2006/relationships" id="261" r:id="Rbd37b060be274f2d"/>
    <p:sldId xmlns:r="http://schemas.openxmlformats.org/officeDocument/2006/relationships" id="262" r:id="R40e8582ecd9d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ef38f09c04ba1" /><Relationship Type="http://schemas.openxmlformats.org/officeDocument/2006/relationships/slide" Target="/ppt/slides/slide1.xml" Id="R7c1e0ea137594f0a" /><Relationship Type="http://schemas.openxmlformats.org/officeDocument/2006/relationships/slide" Target="/ppt/slides/slide2.xml" Id="Rfc57892a1186431b" /><Relationship Type="http://schemas.openxmlformats.org/officeDocument/2006/relationships/slide" Target="/ppt/slides/slide3.xml" Id="Rd760e78e4b8b48ec" /><Relationship Type="http://schemas.openxmlformats.org/officeDocument/2006/relationships/slide" Target="/ppt/slides/slide4.xml" Id="R9c0aa1f77a964efd" /><Relationship Type="http://schemas.openxmlformats.org/officeDocument/2006/relationships/slide" Target="/ppt/slides/slide5.xml" Id="Re6e433388c104252" /><Relationship Type="http://schemas.openxmlformats.org/officeDocument/2006/relationships/slide" Target="/ppt/slides/slide6.xml" Id="Rbd37b060be274f2d" /><Relationship Type="http://schemas.openxmlformats.org/officeDocument/2006/relationships/slide" Target="/ppt/slides/slide7.xml" Id="R40e8582ecd9d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dcad644d5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cb533da84009" /><Relationship Type="http://schemas.openxmlformats.org/officeDocument/2006/relationships/theme" Target="/ppt/slideMasters/theme/theme1.xml" Id="R96e177dd911a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ccb533da8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1f0b2d6f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e15df199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bbc3ef7a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aa1fab10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9fa35cfd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5ca32a2b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9cfe003b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