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a5ec2d796594bc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c92f7ae2d2e47a0"/>
  </p:sldMasterIdLst>
  <p:sldIdLst>
    <p:sldId xmlns:r="http://schemas.openxmlformats.org/officeDocument/2006/relationships" id="256" r:id="Rf4bf6fe40f8a4575"/>
    <p:sldId xmlns:r="http://schemas.openxmlformats.org/officeDocument/2006/relationships" id="257" r:id="R1715146d79e8409e"/>
    <p:sldId xmlns:r="http://schemas.openxmlformats.org/officeDocument/2006/relationships" id="258" r:id="Rd08081e72aaf4f7d"/>
    <p:sldId xmlns:r="http://schemas.openxmlformats.org/officeDocument/2006/relationships" id="259" r:id="Rcd11642bd401458c"/>
    <p:sldId xmlns:r="http://schemas.openxmlformats.org/officeDocument/2006/relationships" id="260" r:id="R7d21edeed15048dd"/>
    <p:sldId xmlns:r="http://schemas.openxmlformats.org/officeDocument/2006/relationships" id="261" r:id="Rf5e06e01ca8644b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92f7ae2d2e47a0" /><Relationship Type="http://schemas.openxmlformats.org/officeDocument/2006/relationships/slide" Target="/ppt/slides/slide1.xml" Id="Rf4bf6fe40f8a4575" /><Relationship Type="http://schemas.openxmlformats.org/officeDocument/2006/relationships/slide" Target="/ppt/slides/slide2.xml" Id="R1715146d79e8409e" /><Relationship Type="http://schemas.openxmlformats.org/officeDocument/2006/relationships/slide" Target="/ppt/slides/slide3.xml" Id="Rd08081e72aaf4f7d" /><Relationship Type="http://schemas.openxmlformats.org/officeDocument/2006/relationships/slide" Target="/ppt/slides/slide4.xml" Id="Rcd11642bd401458c" /><Relationship Type="http://schemas.openxmlformats.org/officeDocument/2006/relationships/slide" Target="/ppt/slides/slide5.xml" Id="R7d21edeed15048dd" /><Relationship Type="http://schemas.openxmlformats.org/officeDocument/2006/relationships/slide" Target="/ppt/slides/slide6.xml" Id="Rf5e06e01ca8644b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823e48f07f43e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16fc7e3dab40f8" /><Relationship Type="http://schemas.openxmlformats.org/officeDocument/2006/relationships/theme" Target="/ppt/slideMasters/theme/theme1.xml" Id="Rd87459b09aa64de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916fc7e3dab40f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14af7dd265448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ae55f86ce347c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587f14662941c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07415fdd464e9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63b630ee75466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2c53185916462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VIDJU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VIDJU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VIDJU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VIDJU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VIDJU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VIDJU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Lienvegen 41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3580 Geilo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925 199 052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VIDJU HOLDING AS</a:t>
            </a:r>
          </a:p>
        </p:txBody>
      </p:sp>
    </p:spTree>
  </p:cSld>
  <p:clrMapOvr>
    <a:masterClrMapping xmlns:a="http://schemas.openxmlformats.org/drawingml/2006/main"/>
  </p:clrMapOvr>
</p:sld>
</file>