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690c6addd24a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146133bc8e41e0"/>
  </p:sldMasterIdLst>
  <p:sldIdLst>
    <p:sldId xmlns:r="http://schemas.openxmlformats.org/officeDocument/2006/relationships" id="256" r:id="R5c2e8f69059b4a10"/>
    <p:sldId xmlns:r="http://schemas.openxmlformats.org/officeDocument/2006/relationships" id="257" r:id="Rd7557094a81f4eae"/>
    <p:sldId xmlns:r="http://schemas.openxmlformats.org/officeDocument/2006/relationships" id="258" r:id="R1b1b5c741fe64de7"/>
    <p:sldId xmlns:r="http://schemas.openxmlformats.org/officeDocument/2006/relationships" id="259" r:id="R33b3b2eb61b64c0d"/>
    <p:sldId xmlns:r="http://schemas.openxmlformats.org/officeDocument/2006/relationships" id="260" r:id="R62c9734033bd43ed"/>
    <p:sldId xmlns:r="http://schemas.openxmlformats.org/officeDocument/2006/relationships" id="261" r:id="Rdaefa99cb3dc4284"/>
    <p:sldId xmlns:r="http://schemas.openxmlformats.org/officeDocument/2006/relationships" id="262" r:id="Rd628c5fa8b2743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146133bc8e41e0" /><Relationship Type="http://schemas.openxmlformats.org/officeDocument/2006/relationships/slide" Target="/ppt/slides/slide1.xml" Id="R5c2e8f69059b4a10" /><Relationship Type="http://schemas.openxmlformats.org/officeDocument/2006/relationships/slide" Target="/ppt/slides/slide2.xml" Id="Rd7557094a81f4eae" /><Relationship Type="http://schemas.openxmlformats.org/officeDocument/2006/relationships/slide" Target="/ppt/slides/slide3.xml" Id="R1b1b5c741fe64de7" /><Relationship Type="http://schemas.openxmlformats.org/officeDocument/2006/relationships/slide" Target="/ppt/slides/slide4.xml" Id="R33b3b2eb61b64c0d" /><Relationship Type="http://schemas.openxmlformats.org/officeDocument/2006/relationships/slide" Target="/ppt/slides/slide5.xml" Id="R62c9734033bd43ed" /><Relationship Type="http://schemas.openxmlformats.org/officeDocument/2006/relationships/slide" Target="/ppt/slides/slide6.xml" Id="Rdaefa99cb3dc4284" /><Relationship Type="http://schemas.openxmlformats.org/officeDocument/2006/relationships/slide" Target="/ppt/slides/slide7.xml" Id="Rd628c5fa8b2743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d33af993f545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8495188fa415c" /><Relationship Type="http://schemas.openxmlformats.org/officeDocument/2006/relationships/theme" Target="/ppt/slideMasters/theme/theme1.xml" Id="R8000881fc10f42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d8495188fa41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06e90687247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067e91d6b4c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8a72cf8484e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5f1d0f2b04c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8b898881842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e0d4de51d40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5eebcddea44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ORKLA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REVISJON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30 532 919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1 172 922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521 974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3 149 483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10 595 273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KEPTI AS  –  44,4 %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KATRINE ENGEN  –  27,8 %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TERJE INGDAL  –  27,8 %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925 180 386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REVISJON AS</a:t>
            </a:r>
          </a:p>
        </p:txBody>
      </p:sp>
    </p:spTree>
  </p:cSld>
  <p:clrMapOvr>
    <a:masterClrMapping xmlns:a="http://schemas.openxmlformats.org/drawingml/2006/main"/>
  </p:clrMapOvr>
</p:sld>
</file>