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dad32ab6f449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f5707ed8b04002"/>
  </p:sldMasterIdLst>
  <p:sldIdLst>
    <p:sldId xmlns:r="http://schemas.openxmlformats.org/officeDocument/2006/relationships" id="256" r:id="R062eee2e21a9449c"/>
    <p:sldId xmlns:r="http://schemas.openxmlformats.org/officeDocument/2006/relationships" id="257" r:id="R2178b2bc202346d8"/>
    <p:sldId xmlns:r="http://schemas.openxmlformats.org/officeDocument/2006/relationships" id="258" r:id="R91eeb7a69ee64f4b"/>
    <p:sldId xmlns:r="http://schemas.openxmlformats.org/officeDocument/2006/relationships" id="259" r:id="R64c9b58fded148ed"/>
    <p:sldId xmlns:r="http://schemas.openxmlformats.org/officeDocument/2006/relationships" id="260" r:id="R6bfb7827788b48d6"/>
    <p:sldId xmlns:r="http://schemas.openxmlformats.org/officeDocument/2006/relationships" id="261" r:id="R844d7cdb0c38429b"/>
    <p:sldId xmlns:r="http://schemas.openxmlformats.org/officeDocument/2006/relationships" id="262" r:id="R8cf5481241654f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5707ed8b04002" /><Relationship Type="http://schemas.openxmlformats.org/officeDocument/2006/relationships/slide" Target="/ppt/slides/slide1.xml" Id="R062eee2e21a9449c" /><Relationship Type="http://schemas.openxmlformats.org/officeDocument/2006/relationships/slide" Target="/ppt/slides/slide2.xml" Id="R2178b2bc202346d8" /><Relationship Type="http://schemas.openxmlformats.org/officeDocument/2006/relationships/slide" Target="/ppt/slides/slide3.xml" Id="R91eeb7a69ee64f4b" /><Relationship Type="http://schemas.openxmlformats.org/officeDocument/2006/relationships/slide" Target="/ppt/slides/slide4.xml" Id="R64c9b58fded148ed" /><Relationship Type="http://schemas.openxmlformats.org/officeDocument/2006/relationships/slide" Target="/ppt/slides/slide5.xml" Id="R6bfb7827788b48d6" /><Relationship Type="http://schemas.openxmlformats.org/officeDocument/2006/relationships/slide" Target="/ppt/slides/slide6.xml" Id="R844d7cdb0c38429b" /><Relationship Type="http://schemas.openxmlformats.org/officeDocument/2006/relationships/slide" Target="/ppt/slides/slide7.xml" Id="R8cf5481241654f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5879a610746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c1a8afa4143e9" /><Relationship Type="http://schemas.openxmlformats.org/officeDocument/2006/relationships/theme" Target="/ppt/slideMasters/theme/theme1.xml" Id="R1f79e0b988f942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7c1a8afa4143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2df4ed3b9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d88497fdb47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7228845a24c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76d4c8c35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745be52bb40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e3caf98054b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f5ba2b0b648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GLOBAL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GLOBAL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24 392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HASTI JULIAN GALTUNG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