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1ae512b84a4f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c0426c1e884513"/>
  </p:sldMasterIdLst>
  <p:sldIdLst>
    <p:sldId xmlns:r="http://schemas.openxmlformats.org/officeDocument/2006/relationships" id="256" r:id="R36b11f272be8451e"/>
    <p:sldId xmlns:r="http://schemas.openxmlformats.org/officeDocument/2006/relationships" id="257" r:id="R6b370e5a50ad42da"/>
    <p:sldId xmlns:r="http://schemas.openxmlformats.org/officeDocument/2006/relationships" id="258" r:id="R9d327e44a86d4c9c"/>
    <p:sldId xmlns:r="http://schemas.openxmlformats.org/officeDocument/2006/relationships" id="259" r:id="R2ec97ee7eb94498e"/>
    <p:sldId xmlns:r="http://schemas.openxmlformats.org/officeDocument/2006/relationships" id="260" r:id="R4b068ff2075245e1"/>
    <p:sldId xmlns:r="http://schemas.openxmlformats.org/officeDocument/2006/relationships" id="261" r:id="R229f17960a1c4b4f"/>
    <p:sldId xmlns:r="http://schemas.openxmlformats.org/officeDocument/2006/relationships" id="262" r:id="R6888dd7c378c4d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c0426c1e884513" /><Relationship Type="http://schemas.openxmlformats.org/officeDocument/2006/relationships/slide" Target="/ppt/slides/slide1.xml" Id="R36b11f272be8451e" /><Relationship Type="http://schemas.openxmlformats.org/officeDocument/2006/relationships/slide" Target="/ppt/slides/slide2.xml" Id="R6b370e5a50ad42da" /><Relationship Type="http://schemas.openxmlformats.org/officeDocument/2006/relationships/slide" Target="/ppt/slides/slide3.xml" Id="R9d327e44a86d4c9c" /><Relationship Type="http://schemas.openxmlformats.org/officeDocument/2006/relationships/slide" Target="/ppt/slides/slide4.xml" Id="R2ec97ee7eb94498e" /><Relationship Type="http://schemas.openxmlformats.org/officeDocument/2006/relationships/slide" Target="/ppt/slides/slide5.xml" Id="R4b068ff2075245e1" /><Relationship Type="http://schemas.openxmlformats.org/officeDocument/2006/relationships/slide" Target="/ppt/slides/slide6.xml" Id="R229f17960a1c4b4f" /><Relationship Type="http://schemas.openxmlformats.org/officeDocument/2006/relationships/slide" Target="/ppt/slides/slide7.xml" Id="R6888dd7c378c4d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80ca63c13246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1a6b48f3d43fc" /><Relationship Type="http://schemas.openxmlformats.org/officeDocument/2006/relationships/theme" Target="/ppt/slideMasters/theme/theme1.xml" Id="R26268f90068249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21a6b48f3d43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9f7e2e9c840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fab46ee9643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03561487643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e983b209543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f5251a7a944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766ec5dd449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9a83db01e4e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YODA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YODA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1 076 054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2 412 075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2 473 347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Skadsems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925 150 843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