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606032395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0e56a936b540f7"/>
  </p:sldMasterIdLst>
  <p:sldIdLst>
    <p:sldId xmlns:r="http://schemas.openxmlformats.org/officeDocument/2006/relationships" id="256" r:id="Rc01559b2292a4059"/>
    <p:sldId xmlns:r="http://schemas.openxmlformats.org/officeDocument/2006/relationships" id="257" r:id="Ra20cd98f9e1b4501"/>
    <p:sldId xmlns:r="http://schemas.openxmlformats.org/officeDocument/2006/relationships" id="258" r:id="Radefa3d833444a0c"/>
    <p:sldId xmlns:r="http://schemas.openxmlformats.org/officeDocument/2006/relationships" id="259" r:id="R9601d21093c04b05"/>
    <p:sldId xmlns:r="http://schemas.openxmlformats.org/officeDocument/2006/relationships" id="260" r:id="Rc40bb2268a4d44e8"/>
    <p:sldId xmlns:r="http://schemas.openxmlformats.org/officeDocument/2006/relationships" id="261" r:id="Rc21f4187d81d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e56a936b540f7" /><Relationship Type="http://schemas.openxmlformats.org/officeDocument/2006/relationships/slide" Target="/ppt/slides/slide1.xml" Id="Rc01559b2292a4059" /><Relationship Type="http://schemas.openxmlformats.org/officeDocument/2006/relationships/slide" Target="/ppt/slides/slide2.xml" Id="Ra20cd98f9e1b4501" /><Relationship Type="http://schemas.openxmlformats.org/officeDocument/2006/relationships/slide" Target="/ppt/slides/slide3.xml" Id="Radefa3d833444a0c" /><Relationship Type="http://schemas.openxmlformats.org/officeDocument/2006/relationships/slide" Target="/ppt/slides/slide4.xml" Id="R9601d21093c04b05" /><Relationship Type="http://schemas.openxmlformats.org/officeDocument/2006/relationships/slide" Target="/ppt/slides/slide5.xml" Id="Rc40bb2268a4d44e8" /><Relationship Type="http://schemas.openxmlformats.org/officeDocument/2006/relationships/slide" Target="/ppt/slides/slide6.xml" Id="Rc21f4187d81d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d705f39c4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02c45ad9e493c" /><Relationship Type="http://schemas.openxmlformats.org/officeDocument/2006/relationships/theme" Target="/ppt/slideMasters/theme/theme1.xml" Id="R06fa2bc1ad87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b02c45ad9e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3a1572e6f4f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0ea8a8ec048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ef20b5a4d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44f4d2a0b40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3fae1ed2c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540c5a42649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YODA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Skadsems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