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24885fa7a140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142ccbc69a4661"/>
  </p:sldMasterIdLst>
  <p:sldIdLst>
    <p:sldId xmlns:r="http://schemas.openxmlformats.org/officeDocument/2006/relationships" id="256" r:id="R58b09d23b8f94a91"/>
    <p:sldId xmlns:r="http://schemas.openxmlformats.org/officeDocument/2006/relationships" id="257" r:id="Rf5be2f5fca564360"/>
    <p:sldId xmlns:r="http://schemas.openxmlformats.org/officeDocument/2006/relationships" id="258" r:id="Rb5a9d152137d42d7"/>
    <p:sldId xmlns:r="http://schemas.openxmlformats.org/officeDocument/2006/relationships" id="259" r:id="Re4d147f480604ae7"/>
    <p:sldId xmlns:r="http://schemas.openxmlformats.org/officeDocument/2006/relationships" id="260" r:id="R75667d71877442b7"/>
    <p:sldId xmlns:r="http://schemas.openxmlformats.org/officeDocument/2006/relationships" id="261" r:id="R3b6cca49dc644435"/>
    <p:sldId xmlns:r="http://schemas.openxmlformats.org/officeDocument/2006/relationships" id="262" r:id="Reb8bffdc6ae94d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142ccbc69a4661" /><Relationship Type="http://schemas.openxmlformats.org/officeDocument/2006/relationships/slide" Target="/ppt/slides/slide1.xml" Id="R58b09d23b8f94a91" /><Relationship Type="http://schemas.openxmlformats.org/officeDocument/2006/relationships/slide" Target="/ppt/slides/slide2.xml" Id="Rf5be2f5fca564360" /><Relationship Type="http://schemas.openxmlformats.org/officeDocument/2006/relationships/slide" Target="/ppt/slides/slide3.xml" Id="Rb5a9d152137d42d7" /><Relationship Type="http://schemas.openxmlformats.org/officeDocument/2006/relationships/slide" Target="/ppt/slides/slide4.xml" Id="Re4d147f480604ae7" /><Relationship Type="http://schemas.openxmlformats.org/officeDocument/2006/relationships/slide" Target="/ppt/slides/slide5.xml" Id="R75667d71877442b7" /><Relationship Type="http://schemas.openxmlformats.org/officeDocument/2006/relationships/slide" Target="/ppt/slides/slide6.xml" Id="R3b6cca49dc644435" /><Relationship Type="http://schemas.openxmlformats.org/officeDocument/2006/relationships/slide" Target="/ppt/slides/slide7.xml" Id="Reb8bffdc6ae94d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24d6539eb846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06a819f6448dc" /><Relationship Type="http://schemas.openxmlformats.org/officeDocument/2006/relationships/theme" Target="/ppt/slideMasters/theme/theme1.xml" Id="Ree309197cea84b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306a819f6448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08cd49fd64b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5e32961fc4b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026e0879a41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bb90d05a74b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61bd1bea44e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3fc6104d341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1d0ea8d3a4b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WIKAN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WIKAN FINANS AS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672 668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40 084 048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40 784 048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WIKAN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Wikan, Roosevelts veg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7058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925 148 814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WIKAN FINANS AS</a:t>
            </a:r>
          </a:p>
        </p:txBody>
      </p:sp>
    </p:spTree>
  </p:cSld>
  <p:clrMapOvr>
    <a:masterClrMapping xmlns:a="http://schemas.openxmlformats.org/drawingml/2006/main"/>
  </p:clrMapOvr>
</p:sld>
</file>