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a47dbf25d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4cabc83f546a1"/>
  </p:sldMasterIdLst>
  <p:sldIdLst>
    <p:sldId xmlns:r="http://schemas.openxmlformats.org/officeDocument/2006/relationships" id="256" r:id="Rc4c4548b4c13412f"/>
    <p:sldId xmlns:r="http://schemas.openxmlformats.org/officeDocument/2006/relationships" id="257" r:id="Reb8d0469e20e4590"/>
    <p:sldId xmlns:r="http://schemas.openxmlformats.org/officeDocument/2006/relationships" id="258" r:id="R27fd130b47f04dec"/>
    <p:sldId xmlns:r="http://schemas.openxmlformats.org/officeDocument/2006/relationships" id="259" r:id="R1a9a7194b87e49c6"/>
    <p:sldId xmlns:r="http://schemas.openxmlformats.org/officeDocument/2006/relationships" id="260" r:id="R895767f38ac04a0d"/>
    <p:sldId xmlns:r="http://schemas.openxmlformats.org/officeDocument/2006/relationships" id="261" r:id="Rbc716102b03044e4"/>
    <p:sldId xmlns:r="http://schemas.openxmlformats.org/officeDocument/2006/relationships" id="262" r:id="R46c0de5c489b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4cabc83f546a1" /><Relationship Type="http://schemas.openxmlformats.org/officeDocument/2006/relationships/slide" Target="/ppt/slides/slide1.xml" Id="Rc4c4548b4c13412f" /><Relationship Type="http://schemas.openxmlformats.org/officeDocument/2006/relationships/slide" Target="/ppt/slides/slide2.xml" Id="Reb8d0469e20e4590" /><Relationship Type="http://schemas.openxmlformats.org/officeDocument/2006/relationships/slide" Target="/ppt/slides/slide3.xml" Id="R27fd130b47f04dec" /><Relationship Type="http://schemas.openxmlformats.org/officeDocument/2006/relationships/slide" Target="/ppt/slides/slide4.xml" Id="R1a9a7194b87e49c6" /><Relationship Type="http://schemas.openxmlformats.org/officeDocument/2006/relationships/slide" Target="/ppt/slides/slide5.xml" Id="R895767f38ac04a0d" /><Relationship Type="http://schemas.openxmlformats.org/officeDocument/2006/relationships/slide" Target="/ppt/slides/slide6.xml" Id="Rbc716102b03044e4" /><Relationship Type="http://schemas.openxmlformats.org/officeDocument/2006/relationships/slide" Target="/ppt/slides/slide7.xml" Id="R46c0de5c489b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dbc3b092b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531a2537244e6" /><Relationship Type="http://schemas.openxmlformats.org/officeDocument/2006/relationships/theme" Target="/ppt/slideMasters/theme/theme1.xml" Id="Rd78915a28580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531a25372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3967394c8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3f17b20b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255f75ce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00a918c8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2ba82a2f3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85f8cd441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99956c2e3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47 561 128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48 241 118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ELLINOR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