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fe719b054541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fdeda397a94d68"/>
  </p:sldMasterIdLst>
  <p:sldIdLst>
    <p:sldId xmlns:r="http://schemas.openxmlformats.org/officeDocument/2006/relationships" id="256" r:id="R1cb729727ba54a19"/>
    <p:sldId xmlns:r="http://schemas.openxmlformats.org/officeDocument/2006/relationships" id="257" r:id="R332f9041cba84b4d"/>
    <p:sldId xmlns:r="http://schemas.openxmlformats.org/officeDocument/2006/relationships" id="258" r:id="R56157a2b12ef467a"/>
    <p:sldId xmlns:r="http://schemas.openxmlformats.org/officeDocument/2006/relationships" id="259" r:id="R3d994318e70d4bad"/>
    <p:sldId xmlns:r="http://schemas.openxmlformats.org/officeDocument/2006/relationships" id="260" r:id="Raf817e50b7484bbc"/>
    <p:sldId xmlns:r="http://schemas.openxmlformats.org/officeDocument/2006/relationships" id="261" r:id="R3d5882adcc3140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fdeda397a94d68" /><Relationship Type="http://schemas.openxmlformats.org/officeDocument/2006/relationships/slide" Target="/ppt/slides/slide1.xml" Id="R1cb729727ba54a19" /><Relationship Type="http://schemas.openxmlformats.org/officeDocument/2006/relationships/slide" Target="/ppt/slides/slide2.xml" Id="R332f9041cba84b4d" /><Relationship Type="http://schemas.openxmlformats.org/officeDocument/2006/relationships/slide" Target="/ppt/slides/slide3.xml" Id="R56157a2b12ef467a" /><Relationship Type="http://schemas.openxmlformats.org/officeDocument/2006/relationships/slide" Target="/ppt/slides/slide4.xml" Id="R3d994318e70d4bad" /><Relationship Type="http://schemas.openxmlformats.org/officeDocument/2006/relationships/slide" Target="/ppt/slides/slide5.xml" Id="Raf817e50b7484bbc" /><Relationship Type="http://schemas.openxmlformats.org/officeDocument/2006/relationships/slide" Target="/ppt/slides/slide6.xml" Id="R3d5882adcc3140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655db7db348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8452a62e24808" /><Relationship Type="http://schemas.openxmlformats.org/officeDocument/2006/relationships/theme" Target="/ppt/slideMasters/theme/theme1.xml" Id="R218ed911c28b43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38452a62e248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872638a7a4d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252860ffe44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741f286c942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5f22e70bf44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eb0e106a440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e359907144d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ELLINOR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Jakobslivegen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7058 Charlottenlund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925 141 364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ELLINOR INVEST AS</a:t>
            </a:r>
          </a:p>
        </p:txBody>
      </p:sp>
    </p:spTree>
  </p:cSld>
  <p:clrMapOvr>
    <a:masterClrMapping xmlns:a="http://schemas.openxmlformats.org/drawingml/2006/main"/>
  </p:clrMapOvr>
</p:sld>
</file>