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baa42ef2446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1e1ab629247ef"/>
  </p:sldMasterIdLst>
  <p:sldIdLst>
    <p:sldId xmlns:r="http://schemas.openxmlformats.org/officeDocument/2006/relationships" id="256" r:id="R23c3a44d4fb44699"/>
    <p:sldId xmlns:r="http://schemas.openxmlformats.org/officeDocument/2006/relationships" id="257" r:id="R6aabfef70c7d4ecd"/>
    <p:sldId xmlns:r="http://schemas.openxmlformats.org/officeDocument/2006/relationships" id="258" r:id="R251f1cb920194d21"/>
    <p:sldId xmlns:r="http://schemas.openxmlformats.org/officeDocument/2006/relationships" id="259" r:id="R84a6afb1b33c468d"/>
    <p:sldId xmlns:r="http://schemas.openxmlformats.org/officeDocument/2006/relationships" id="260" r:id="R4ef251ee4d714800"/>
    <p:sldId xmlns:r="http://schemas.openxmlformats.org/officeDocument/2006/relationships" id="261" r:id="R150c523277c44ba3"/>
    <p:sldId xmlns:r="http://schemas.openxmlformats.org/officeDocument/2006/relationships" id="262" r:id="Rda2a4921b1e445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1e1ab629247ef" /><Relationship Type="http://schemas.openxmlformats.org/officeDocument/2006/relationships/slide" Target="/ppt/slides/slide1.xml" Id="R23c3a44d4fb44699" /><Relationship Type="http://schemas.openxmlformats.org/officeDocument/2006/relationships/slide" Target="/ppt/slides/slide2.xml" Id="R6aabfef70c7d4ecd" /><Relationship Type="http://schemas.openxmlformats.org/officeDocument/2006/relationships/slide" Target="/ppt/slides/slide3.xml" Id="R251f1cb920194d21" /><Relationship Type="http://schemas.openxmlformats.org/officeDocument/2006/relationships/slide" Target="/ppt/slides/slide4.xml" Id="R84a6afb1b33c468d" /><Relationship Type="http://schemas.openxmlformats.org/officeDocument/2006/relationships/slide" Target="/ppt/slides/slide5.xml" Id="R4ef251ee4d714800" /><Relationship Type="http://schemas.openxmlformats.org/officeDocument/2006/relationships/slide" Target="/ppt/slides/slide6.xml" Id="R150c523277c44ba3" /><Relationship Type="http://schemas.openxmlformats.org/officeDocument/2006/relationships/slide" Target="/ppt/slides/slide7.xml" Id="Rda2a4921b1e445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f6ed81400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ac706d6e434f" /><Relationship Type="http://schemas.openxmlformats.org/officeDocument/2006/relationships/theme" Target="/ppt/slideMasters/theme/theme1.xml" Id="R493fa2538c52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36ac706d6e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1a04597604c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56fbb2c05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e86d0354c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8d02f686a49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c70f7b85b47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a50aa3ab349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1133cfd9a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OSTUCAP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OSTUCAP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4 141 389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4 195 185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KENNETH CAPPELEN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Grefsenkollveien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