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891efaaab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5feaf51e84777"/>
  </p:sldMasterIdLst>
  <p:sldIdLst>
    <p:sldId xmlns:r="http://schemas.openxmlformats.org/officeDocument/2006/relationships" id="256" r:id="R8747e93226cd4799"/>
    <p:sldId xmlns:r="http://schemas.openxmlformats.org/officeDocument/2006/relationships" id="257" r:id="R5794005ad9384acc"/>
    <p:sldId xmlns:r="http://schemas.openxmlformats.org/officeDocument/2006/relationships" id="258" r:id="Rf69c5940d0bb46da"/>
    <p:sldId xmlns:r="http://schemas.openxmlformats.org/officeDocument/2006/relationships" id="259" r:id="R9b6f574c2c38491f"/>
    <p:sldId xmlns:r="http://schemas.openxmlformats.org/officeDocument/2006/relationships" id="260" r:id="Re45c3cc3b23846af"/>
    <p:sldId xmlns:r="http://schemas.openxmlformats.org/officeDocument/2006/relationships" id="261" r:id="R95d88d7b4cfd4407"/>
    <p:sldId xmlns:r="http://schemas.openxmlformats.org/officeDocument/2006/relationships" id="262" r:id="R91d090bb9efe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5feaf51e84777" /><Relationship Type="http://schemas.openxmlformats.org/officeDocument/2006/relationships/slide" Target="/ppt/slides/slide1.xml" Id="R8747e93226cd4799" /><Relationship Type="http://schemas.openxmlformats.org/officeDocument/2006/relationships/slide" Target="/ppt/slides/slide2.xml" Id="R5794005ad9384acc" /><Relationship Type="http://schemas.openxmlformats.org/officeDocument/2006/relationships/slide" Target="/ppt/slides/slide3.xml" Id="Rf69c5940d0bb46da" /><Relationship Type="http://schemas.openxmlformats.org/officeDocument/2006/relationships/slide" Target="/ppt/slides/slide4.xml" Id="R9b6f574c2c38491f" /><Relationship Type="http://schemas.openxmlformats.org/officeDocument/2006/relationships/slide" Target="/ppt/slides/slide5.xml" Id="Re45c3cc3b23846af" /><Relationship Type="http://schemas.openxmlformats.org/officeDocument/2006/relationships/slide" Target="/ppt/slides/slide6.xml" Id="R95d88d7b4cfd4407" /><Relationship Type="http://schemas.openxmlformats.org/officeDocument/2006/relationships/slide" Target="/ppt/slides/slide7.xml" Id="R91d090bb9efe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9eab33605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39a7b2ed45ab" /><Relationship Type="http://schemas.openxmlformats.org/officeDocument/2006/relationships/theme" Target="/ppt/slideMasters/theme/theme1.xml" Id="R8c004c8a4bad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739a7b2ed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087268438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c0c64a2b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a2c7f0b8f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8e2bab4a5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70593da0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90f00fa6a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b80e4cd09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39 393 851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48 903 683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