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7c0b5663604f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09a62fcb4a4d16"/>
  </p:sldMasterIdLst>
  <p:sldIdLst>
    <p:sldId xmlns:r="http://schemas.openxmlformats.org/officeDocument/2006/relationships" id="256" r:id="R768ed18915994c03"/>
    <p:sldId xmlns:r="http://schemas.openxmlformats.org/officeDocument/2006/relationships" id="257" r:id="R5125065e4fa34fb4"/>
    <p:sldId xmlns:r="http://schemas.openxmlformats.org/officeDocument/2006/relationships" id="258" r:id="Rfe0f1657b4cd4e56"/>
    <p:sldId xmlns:r="http://schemas.openxmlformats.org/officeDocument/2006/relationships" id="259" r:id="R93a07ab72c8849e3"/>
    <p:sldId xmlns:r="http://schemas.openxmlformats.org/officeDocument/2006/relationships" id="260" r:id="Rfecc71eadc7f4c32"/>
    <p:sldId xmlns:r="http://schemas.openxmlformats.org/officeDocument/2006/relationships" id="261" r:id="Rac705f03060b4013"/>
    <p:sldId xmlns:r="http://schemas.openxmlformats.org/officeDocument/2006/relationships" id="262" r:id="R00540d05b05246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09a62fcb4a4d16" /><Relationship Type="http://schemas.openxmlformats.org/officeDocument/2006/relationships/slide" Target="/ppt/slides/slide1.xml" Id="R768ed18915994c03" /><Relationship Type="http://schemas.openxmlformats.org/officeDocument/2006/relationships/slide" Target="/ppt/slides/slide2.xml" Id="R5125065e4fa34fb4" /><Relationship Type="http://schemas.openxmlformats.org/officeDocument/2006/relationships/slide" Target="/ppt/slides/slide3.xml" Id="Rfe0f1657b4cd4e56" /><Relationship Type="http://schemas.openxmlformats.org/officeDocument/2006/relationships/slide" Target="/ppt/slides/slide4.xml" Id="R93a07ab72c8849e3" /><Relationship Type="http://schemas.openxmlformats.org/officeDocument/2006/relationships/slide" Target="/ppt/slides/slide5.xml" Id="Rfecc71eadc7f4c32" /><Relationship Type="http://schemas.openxmlformats.org/officeDocument/2006/relationships/slide" Target="/ppt/slides/slide6.xml" Id="Rac705f03060b4013" /><Relationship Type="http://schemas.openxmlformats.org/officeDocument/2006/relationships/slide" Target="/ppt/slides/slide7.xml" Id="R00540d05b05246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e5e8f7cf6d44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301dc94d741ae" /><Relationship Type="http://schemas.openxmlformats.org/officeDocument/2006/relationships/theme" Target="/ppt/slideMasters/theme/theme1.xml" Id="Rc91475828e6943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4301dc94d741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0499b3f7548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f2f9794c549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6fb79057247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852dc45fe46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5583cc9624a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dbb9b09db42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81797973e4a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HAALAND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EIENDOM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326 880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−401 374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4 521 784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37 277 899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39 825 848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FAMILIEHOLDING AS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 HAALAND HOLDING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HAALAND HOLDING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THAA HOLDING AS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925 128 376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