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07d2fb819d47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1a7e061a8f4249"/>
  </p:sldMasterIdLst>
  <p:sldIdLst>
    <p:sldId xmlns:r="http://schemas.openxmlformats.org/officeDocument/2006/relationships" id="256" r:id="R98c8f20b1f78412d"/>
    <p:sldId xmlns:r="http://schemas.openxmlformats.org/officeDocument/2006/relationships" id="257" r:id="R20cab65f576543f8"/>
    <p:sldId xmlns:r="http://schemas.openxmlformats.org/officeDocument/2006/relationships" id="258" r:id="R2ebf23461e9f4559"/>
    <p:sldId xmlns:r="http://schemas.openxmlformats.org/officeDocument/2006/relationships" id="259" r:id="R67de8aaba5714c73"/>
    <p:sldId xmlns:r="http://schemas.openxmlformats.org/officeDocument/2006/relationships" id="260" r:id="Rab8dd4f8ed134ea7"/>
    <p:sldId xmlns:r="http://schemas.openxmlformats.org/officeDocument/2006/relationships" id="261" r:id="R35518061996a48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1a7e061a8f4249" /><Relationship Type="http://schemas.openxmlformats.org/officeDocument/2006/relationships/slide" Target="/ppt/slides/slide1.xml" Id="R98c8f20b1f78412d" /><Relationship Type="http://schemas.openxmlformats.org/officeDocument/2006/relationships/slide" Target="/ppt/slides/slide2.xml" Id="R20cab65f576543f8" /><Relationship Type="http://schemas.openxmlformats.org/officeDocument/2006/relationships/slide" Target="/ppt/slides/slide3.xml" Id="R2ebf23461e9f4559" /><Relationship Type="http://schemas.openxmlformats.org/officeDocument/2006/relationships/slide" Target="/ppt/slides/slide4.xml" Id="R67de8aaba5714c73" /><Relationship Type="http://schemas.openxmlformats.org/officeDocument/2006/relationships/slide" Target="/ppt/slides/slide5.xml" Id="Rab8dd4f8ed134ea7" /><Relationship Type="http://schemas.openxmlformats.org/officeDocument/2006/relationships/slide" Target="/ppt/slides/slide6.xml" Id="R35518061996a48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e932e723c04b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cdf8a3a004c4d" /><Relationship Type="http://schemas.openxmlformats.org/officeDocument/2006/relationships/theme" Target="/ppt/slideMasters/theme/theme1.xml" Id="R21db3f2d327d44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acdf8a3a004c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526eccd6d4a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6d16f43e949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3b0617ac242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662a9539a4c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6c0155a1d44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cfea3036644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HAALAND EIENDOM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Høyenhallveien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925 128 376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EIENDOM HOLDING AS</a:t>
            </a:r>
          </a:p>
        </p:txBody>
      </p:sp>
    </p:spTree>
  </p:cSld>
  <p:clrMapOvr>
    <a:masterClrMapping xmlns:a="http://schemas.openxmlformats.org/drawingml/2006/main"/>
  </p:clrMapOvr>
</p:sld>
</file>