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114e094ce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984c6a73a4df7"/>
  </p:sldMasterIdLst>
  <p:sldIdLst>
    <p:sldId xmlns:r="http://schemas.openxmlformats.org/officeDocument/2006/relationships" id="256" r:id="Ra6cbefb6620740f2"/>
    <p:sldId xmlns:r="http://schemas.openxmlformats.org/officeDocument/2006/relationships" id="257" r:id="Rabad25a6c1ac4262"/>
    <p:sldId xmlns:r="http://schemas.openxmlformats.org/officeDocument/2006/relationships" id="258" r:id="R8805382c5adb403c"/>
    <p:sldId xmlns:r="http://schemas.openxmlformats.org/officeDocument/2006/relationships" id="259" r:id="R4c46dc6dfca64a53"/>
    <p:sldId xmlns:r="http://schemas.openxmlformats.org/officeDocument/2006/relationships" id="260" r:id="Rb2cc5fe00af24478"/>
    <p:sldId xmlns:r="http://schemas.openxmlformats.org/officeDocument/2006/relationships" id="261" r:id="R600d4119e05b4b68"/>
    <p:sldId xmlns:r="http://schemas.openxmlformats.org/officeDocument/2006/relationships" id="262" r:id="Rcc51980c7691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984c6a73a4df7" /><Relationship Type="http://schemas.openxmlformats.org/officeDocument/2006/relationships/slide" Target="/ppt/slides/slide1.xml" Id="Ra6cbefb6620740f2" /><Relationship Type="http://schemas.openxmlformats.org/officeDocument/2006/relationships/slide" Target="/ppt/slides/slide2.xml" Id="Rabad25a6c1ac4262" /><Relationship Type="http://schemas.openxmlformats.org/officeDocument/2006/relationships/slide" Target="/ppt/slides/slide3.xml" Id="R8805382c5adb403c" /><Relationship Type="http://schemas.openxmlformats.org/officeDocument/2006/relationships/slide" Target="/ppt/slides/slide4.xml" Id="R4c46dc6dfca64a53" /><Relationship Type="http://schemas.openxmlformats.org/officeDocument/2006/relationships/slide" Target="/ppt/slides/slide5.xml" Id="Rb2cc5fe00af24478" /><Relationship Type="http://schemas.openxmlformats.org/officeDocument/2006/relationships/slide" Target="/ppt/slides/slide6.xml" Id="R600d4119e05b4b68" /><Relationship Type="http://schemas.openxmlformats.org/officeDocument/2006/relationships/slide" Target="/ppt/slides/slide7.xml" Id="Rcc51980c7691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ac8588c6f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75b096a94027" /><Relationship Type="http://schemas.openxmlformats.org/officeDocument/2006/relationships/theme" Target="/ppt/slideMasters/theme/theme1.xml" Id="R41222b613cdf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775b096a9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3e1ab5e5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f32b7bbd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5847eb4c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557a662dd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180c9f4b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fa76da51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b0cd8f94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