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8617c91c3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ba87b985e424f"/>
  </p:sldMasterIdLst>
  <p:sldIdLst>
    <p:sldId xmlns:r="http://schemas.openxmlformats.org/officeDocument/2006/relationships" id="256" r:id="R7c059d808f694244"/>
    <p:sldId xmlns:r="http://schemas.openxmlformats.org/officeDocument/2006/relationships" id="257" r:id="Rc415ac57bcd1496b"/>
    <p:sldId xmlns:r="http://schemas.openxmlformats.org/officeDocument/2006/relationships" id="258" r:id="Rcf5a573300f24827"/>
    <p:sldId xmlns:r="http://schemas.openxmlformats.org/officeDocument/2006/relationships" id="259" r:id="Rc0193d5e70f04e5a"/>
    <p:sldId xmlns:r="http://schemas.openxmlformats.org/officeDocument/2006/relationships" id="260" r:id="Rc0b4c4b7da96477a"/>
    <p:sldId xmlns:r="http://schemas.openxmlformats.org/officeDocument/2006/relationships" id="261" r:id="R5b1e502c2e804687"/>
    <p:sldId xmlns:r="http://schemas.openxmlformats.org/officeDocument/2006/relationships" id="262" r:id="R3eeaaabe14d64f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ba87b985e424f" /><Relationship Type="http://schemas.openxmlformats.org/officeDocument/2006/relationships/slide" Target="/ppt/slides/slide1.xml" Id="R7c059d808f694244" /><Relationship Type="http://schemas.openxmlformats.org/officeDocument/2006/relationships/slide" Target="/ppt/slides/slide2.xml" Id="Rc415ac57bcd1496b" /><Relationship Type="http://schemas.openxmlformats.org/officeDocument/2006/relationships/slide" Target="/ppt/slides/slide3.xml" Id="Rcf5a573300f24827" /><Relationship Type="http://schemas.openxmlformats.org/officeDocument/2006/relationships/slide" Target="/ppt/slides/slide4.xml" Id="Rc0193d5e70f04e5a" /><Relationship Type="http://schemas.openxmlformats.org/officeDocument/2006/relationships/slide" Target="/ppt/slides/slide5.xml" Id="Rc0b4c4b7da96477a" /><Relationship Type="http://schemas.openxmlformats.org/officeDocument/2006/relationships/slide" Target="/ppt/slides/slide6.xml" Id="R5b1e502c2e804687" /><Relationship Type="http://schemas.openxmlformats.org/officeDocument/2006/relationships/slide" Target="/ppt/slides/slide7.xml" Id="R3eeaaabe14d64f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d6f523a9c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75111a5a24edf" /><Relationship Type="http://schemas.openxmlformats.org/officeDocument/2006/relationships/theme" Target="/ppt/slideMasters/theme/theme1.xml" Id="R06615402c0b3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975111a5a2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14dbf127b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ec70699e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f8bf5e095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d1d2e3f549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bd53bad9f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f234b702d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4bffe4f85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