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ff84db495e40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7d5f0945ea49cf"/>
  </p:sldMasterIdLst>
  <p:sldIdLst>
    <p:sldId xmlns:r="http://schemas.openxmlformats.org/officeDocument/2006/relationships" id="256" r:id="R4f925e98ce414950"/>
    <p:sldId xmlns:r="http://schemas.openxmlformats.org/officeDocument/2006/relationships" id="257" r:id="Ra4beeaa65891467e"/>
    <p:sldId xmlns:r="http://schemas.openxmlformats.org/officeDocument/2006/relationships" id="258" r:id="R045db37bf0fa47bd"/>
    <p:sldId xmlns:r="http://schemas.openxmlformats.org/officeDocument/2006/relationships" id="259" r:id="Reaa019fdfe12468e"/>
    <p:sldId xmlns:r="http://schemas.openxmlformats.org/officeDocument/2006/relationships" id="260" r:id="R1cc1f833e14d445e"/>
    <p:sldId xmlns:r="http://schemas.openxmlformats.org/officeDocument/2006/relationships" id="261" r:id="R0ff1e9b84c62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d5f0945ea49cf" /><Relationship Type="http://schemas.openxmlformats.org/officeDocument/2006/relationships/slide" Target="/ppt/slides/slide1.xml" Id="R4f925e98ce414950" /><Relationship Type="http://schemas.openxmlformats.org/officeDocument/2006/relationships/slide" Target="/ppt/slides/slide2.xml" Id="Ra4beeaa65891467e" /><Relationship Type="http://schemas.openxmlformats.org/officeDocument/2006/relationships/slide" Target="/ppt/slides/slide3.xml" Id="R045db37bf0fa47bd" /><Relationship Type="http://schemas.openxmlformats.org/officeDocument/2006/relationships/slide" Target="/ppt/slides/slide4.xml" Id="Reaa019fdfe12468e" /><Relationship Type="http://schemas.openxmlformats.org/officeDocument/2006/relationships/slide" Target="/ppt/slides/slide5.xml" Id="R1cc1f833e14d445e" /><Relationship Type="http://schemas.openxmlformats.org/officeDocument/2006/relationships/slide" Target="/ppt/slides/slide6.xml" Id="R0ff1e9b84c62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699c25fb2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f8d8b78ba4723" /><Relationship Type="http://schemas.openxmlformats.org/officeDocument/2006/relationships/theme" Target="/ppt/slideMasters/theme/theme1.xml" Id="Rdf66d84454a244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f8d8b78ba47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9ec44960b40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03adda52649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73a5f758d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90fe85009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05af38ff444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dd8827d6043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