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1ed18492441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af5762f18b4587"/>
  </p:sldMasterIdLst>
  <p:sldIdLst>
    <p:sldId xmlns:r="http://schemas.openxmlformats.org/officeDocument/2006/relationships" id="256" r:id="R4b0364389afe4c27"/>
    <p:sldId xmlns:r="http://schemas.openxmlformats.org/officeDocument/2006/relationships" id="257" r:id="R0443423fb42c4e0e"/>
    <p:sldId xmlns:r="http://schemas.openxmlformats.org/officeDocument/2006/relationships" id="258" r:id="Rc5d06094a13b477e"/>
    <p:sldId xmlns:r="http://schemas.openxmlformats.org/officeDocument/2006/relationships" id="259" r:id="R80757fdc95074aca"/>
    <p:sldId xmlns:r="http://schemas.openxmlformats.org/officeDocument/2006/relationships" id="260" r:id="R06b15afa04164a1c"/>
    <p:sldId xmlns:r="http://schemas.openxmlformats.org/officeDocument/2006/relationships" id="261" r:id="R9536f1f4dcd24c1f"/>
    <p:sldId xmlns:r="http://schemas.openxmlformats.org/officeDocument/2006/relationships" id="262" r:id="R107b0298959b49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f5762f18b4587" /><Relationship Type="http://schemas.openxmlformats.org/officeDocument/2006/relationships/slide" Target="/ppt/slides/slide1.xml" Id="R4b0364389afe4c27" /><Relationship Type="http://schemas.openxmlformats.org/officeDocument/2006/relationships/slide" Target="/ppt/slides/slide2.xml" Id="R0443423fb42c4e0e" /><Relationship Type="http://schemas.openxmlformats.org/officeDocument/2006/relationships/slide" Target="/ppt/slides/slide3.xml" Id="Rc5d06094a13b477e" /><Relationship Type="http://schemas.openxmlformats.org/officeDocument/2006/relationships/slide" Target="/ppt/slides/slide4.xml" Id="R80757fdc95074aca" /><Relationship Type="http://schemas.openxmlformats.org/officeDocument/2006/relationships/slide" Target="/ppt/slides/slide5.xml" Id="R06b15afa04164a1c" /><Relationship Type="http://schemas.openxmlformats.org/officeDocument/2006/relationships/slide" Target="/ppt/slides/slide6.xml" Id="R9536f1f4dcd24c1f" /><Relationship Type="http://schemas.openxmlformats.org/officeDocument/2006/relationships/slide" Target="/ppt/slides/slide7.xml" Id="R107b0298959b49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6cf9124df40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b2b6f253d4e2e" /><Relationship Type="http://schemas.openxmlformats.org/officeDocument/2006/relationships/theme" Target="/ppt/slideMasters/theme/theme1.xml" Id="Rc7c9303395ed43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4b2b6f253d4e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4988edd444c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9b6ad2b2b4e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52f0e9c7642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4e2a61a7545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4ec60c68f48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0119aec7b44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dfabbc76c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AUTOEXEC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AUTOEXEC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RYNNING MORK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925 093 173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AUTOEXEC AS</a:t>
            </a:r>
          </a:p>
        </p:txBody>
      </p:sp>
    </p:spTree>
  </p:cSld>
  <p:clrMapOvr>
    <a:masterClrMapping xmlns:a="http://schemas.openxmlformats.org/drawingml/2006/main"/>
  </p:clrMapOvr>
</p:sld>
</file>