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7dea88640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be890ee264834"/>
  </p:sldMasterIdLst>
  <p:sldIdLst>
    <p:sldId xmlns:r="http://schemas.openxmlformats.org/officeDocument/2006/relationships" id="256" r:id="R77d6fda132274552"/>
    <p:sldId xmlns:r="http://schemas.openxmlformats.org/officeDocument/2006/relationships" id="257" r:id="R11fddf08b1604990"/>
    <p:sldId xmlns:r="http://schemas.openxmlformats.org/officeDocument/2006/relationships" id="258" r:id="Rae42b8b1ecc747b7"/>
    <p:sldId xmlns:r="http://schemas.openxmlformats.org/officeDocument/2006/relationships" id="259" r:id="R466c6704d5734462"/>
    <p:sldId xmlns:r="http://schemas.openxmlformats.org/officeDocument/2006/relationships" id="260" r:id="Reb7fb7d8d8b34bbf"/>
    <p:sldId xmlns:r="http://schemas.openxmlformats.org/officeDocument/2006/relationships" id="261" r:id="R4f0c103178e946d6"/>
    <p:sldId xmlns:r="http://schemas.openxmlformats.org/officeDocument/2006/relationships" id="262" r:id="Rde8271d1edc5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be890ee264834" /><Relationship Type="http://schemas.openxmlformats.org/officeDocument/2006/relationships/slide" Target="/ppt/slides/slide1.xml" Id="R77d6fda132274552" /><Relationship Type="http://schemas.openxmlformats.org/officeDocument/2006/relationships/slide" Target="/ppt/slides/slide2.xml" Id="R11fddf08b1604990" /><Relationship Type="http://schemas.openxmlformats.org/officeDocument/2006/relationships/slide" Target="/ppt/slides/slide3.xml" Id="Rae42b8b1ecc747b7" /><Relationship Type="http://schemas.openxmlformats.org/officeDocument/2006/relationships/slide" Target="/ppt/slides/slide4.xml" Id="R466c6704d5734462" /><Relationship Type="http://schemas.openxmlformats.org/officeDocument/2006/relationships/slide" Target="/ppt/slides/slide5.xml" Id="Reb7fb7d8d8b34bbf" /><Relationship Type="http://schemas.openxmlformats.org/officeDocument/2006/relationships/slide" Target="/ppt/slides/slide6.xml" Id="R4f0c103178e946d6" /><Relationship Type="http://schemas.openxmlformats.org/officeDocument/2006/relationships/slide" Target="/ppt/slides/slide7.xml" Id="Rde8271d1edc5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08a2eae9c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bc179886243f0" /><Relationship Type="http://schemas.openxmlformats.org/officeDocument/2006/relationships/theme" Target="/ppt/slideMasters/theme/theme1.xml" Id="R1b51fe95d8b7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bc1798862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8e4807135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cd52ad308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55e92ad80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971b77de1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81bf2da99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b30157938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6b8cbde50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FAMILIEHOLDING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19 167 963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20 916 204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925 067 245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