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b3d4b7c0bf42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6f90a403db409f"/>
  </p:sldMasterIdLst>
  <p:sldIdLst>
    <p:sldId xmlns:r="http://schemas.openxmlformats.org/officeDocument/2006/relationships" id="256" r:id="R14f013c216c547da"/>
    <p:sldId xmlns:r="http://schemas.openxmlformats.org/officeDocument/2006/relationships" id="257" r:id="R3fa9b2e32f8c40e7"/>
    <p:sldId xmlns:r="http://schemas.openxmlformats.org/officeDocument/2006/relationships" id="258" r:id="Rf6ac1e1f744d43b8"/>
    <p:sldId xmlns:r="http://schemas.openxmlformats.org/officeDocument/2006/relationships" id="259" r:id="Rf8430d71e1904876"/>
    <p:sldId xmlns:r="http://schemas.openxmlformats.org/officeDocument/2006/relationships" id="260" r:id="R6b8e52424bcf4027"/>
    <p:sldId xmlns:r="http://schemas.openxmlformats.org/officeDocument/2006/relationships" id="261" r:id="R25ef97630a2340c1"/>
    <p:sldId xmlns:r="http://schemas.openxmlformats.org/officeDocument/2006/relationships" id="262" r:id="Rfc19ecddce5147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6f90a403db409f" /><Relationship Type="http://schemas.openxmlformats.org/officeDocument/2006/relationships/slide" Target="/ppt/slides/slide1.xml" Id="R14f013c216c547da" /><Relationship Type="http://schemas.openxmlformats.org/officeDocument/2006/relationships/slide" Target="/ppt/slides/slide2.xml" Id="R3fa9b2e32f8c40e7" /><Relationship Type="http://schemas.openxmlformats.org/officeDocument/2006/relationships/slide" Target="/ppt/slides/slide3.xml" Id="Rf6ac1e1f744d43b8" /><Relationship Type="http://schemas.openxmlformats.org/officeDocument/2006/relationships/slide" Target="/ppt/slides/slide4.xml" Id="Rf8430d71e1904876" /><Relationship Type="http://schemas.openxmlformats.org/officeDocument/2006/relationships/slide" Target="/ppt/slides/slide5.xml" Id="R6b8e52424bcf4027" /><Relationship Type="http://schemas.openxmlformats.org/officeDocument/2006/relationships/slide" Target="/ppt/slides/slide6.xml" Id="R25ef97630a2340c1" /><Relationship Type="http://schemas.openxmlformats.org/officeDocument/2006/relationships/slide" Target="/ppt/slides/slide7.xml" Id="Rfc19ecddce5147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4330d0bbe349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d27e2f2674a17" /><Relationship Type="http://schemas.openxmlformats.org/officeDocument/2006/relationships/theme" Target="/ppt/slideMasters/theme/theme1.xml" Id="Rc4e58ec3955d4e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3d27e2f2674a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fbe6e17e64f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f5534bdd645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c1503e42547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72f3ed42641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d17ae313d48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ccb6bd28b4c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31d01930b4c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FIBONACCI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FIBONACCI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875 482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874 659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1 614 746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SVANHOLM MAGNUS 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Magnus Larsen Svanholm, Gustav Vigelands vei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925 044 105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