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18bc87614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efd9ea8a645e3"/>
  </p:sldMasterIdLst>
  <p:sldIdLst>
    <p:sldId xmlns:r="http://schemas.openxmlformats.org/officeDocument/2006/relationships" id="256" r:id="Rdda9f063ae9c4378"/>
    <p:sldId xmlns:r="http://schemas.openxmlformats.org/officeDocument/2006/relationships" id="257" r:id="R5fc15464c66b44eb"/>
    <p:sldId xmlns:r="http://schemas.openxmlformats.org/officeDocument/2006/relationships" id="258" r:id="Rd9d030df348346f0"/>
    <p:sldId xmlns:r="http://schemas.openxmlformats.org/officeDocument/2006/relationships" id="259" r:id="R0b9c7f86a46c4fc8"/>
    <p:sldId xmlns:r="http://schemas.openxmlformats.org/officeDocument/2006/relationships" id="260" r:id="Re7f2eb91cdec49c7"/>
    <p:sldId xmlns:r="http://schemas.openxmlformats.org/officeDocument/2006/relationships" id="261" r:id="Rad7c3d55ac33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efd9ea8a645e3" /><Relationship Type="http://schemas.openxmlformats.org/officeDocument/2006/relationships/slide" Target="/ppt/slides/slide1.xml" Id="Rdda9f063ae9c4378" /><Relationship Type="http://schemas.openxmlformats.org/officeDocument/2006/relationships/slide" Target="/ppt/slides/slide2.xml" Id="R5fc15464c66b44eb" /><Relationship Type="http://schemas.openxmlformats.org/officeDocument/2006/relationships/slide" Target="/ppt/slides/slide3.xml" Id="Rd9d030df348346f0" /><Relationship Type="http://schemas.openxmlformats.org/officeDocument/2006/relationships/slide" Target="/ppt/slides/slide4.xml" Id="R0b9c7f86a46c4fc8" /><Relationship Type="http://schemas.openxmlformats.org/officeDocument/2006/relationships/slide" Target="/ppt/slides/slide5.xml" Id="Re7f2eb91cdec49c7" /><Relationship Type="http://schemas.openxmlformats.org/officeDocument/2006/relationships/slide" Target="/ppt/slides/slide6.xml" Id="Rad7c3d55ac33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dc9649cef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6ef52a3b456c" /><Relationship Type="http://schemas.openxmlformats.org/officeDocument/2006/relationships/theme" Target="/ppt/slideMasters/theme/theme1.xml" Id="R38afbe1cd22c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96ef52a3b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f6937e97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ce4dd93f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1e8cefca5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8721676d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2d9f2d2ef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cd7deaf9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