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c711e7646f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1c9edf00447e9"/>
  </p:sldMasterIdLst>
  <p:sldIdLst>
    <p:sldId xmlns:r="http://schemas.openxmlformats.org/officeDocument/2006/relationships" id="256" r:id="Rd9b3fe42aa3f4119"/>
    <p:sldId xmlns:r="http://schemas.openxmlformats.org/officeDocument/2006/relationships" id="257" r:id="R0e99c62693cb42af"/>
    <p:sldId xmlns:r="http://schemas.openxmlformats.org/officeDocument/2006/relationships" id="258" r:id="R4266edf080bb4157"/>
    <p:sldId xmlns:r="http://schemas.openxmlformats.org/officeDocument/2006/relationships" id="259" r:id="R9495964a448d4d90"/>
    <p:sldId xmlns:r="http://schemas.openxmlformats.org/officeDocument/2006/relationships" id="260" r:id="Rc17bc3fd51f94a92"/>
    <p:sldId xmlns:r="http://schemas.openxmlformats.org/officeDocument/2006/relationships" id="261" r:id="R85f34fc9fdf14b52"/>
    <p:sldId xmlns:r="http://schemas.openxmlformats.org/officeDocument/2006/relationships" id="262" r:id="Rce89ce4feb9f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1c9edf00447e9" /><Relationship Type="http://schemas.openxmlformats.org/officeDocument/2006/relationships/slide" Target="/ppt/slides/slide1.xml" Id="Rd9b3fe42aa3f4119" /><Relationship Type="http://schemas.openxmlformats.org/officeDocument/2006/relationships/slide" Target="/ppt/slides/slide2.xml" Id="R0e99c62693cb42af" /><Relationship Type="http://schemas.openxmlformats.org/officeDocument/2006/relationships/slide" Target="/ppt/slides/slide3.xml" Id="R4266edf080bb4157" /><Relationship Type="http://schemas.openxmlformats.org/officeDocument/2006/relationships/slide" Target="/ppt/slides/slide4.xml" Id="R9495964a448d4d90" /><Relationship Type="http://schemas.openxmlformats.org/officeDocument/2006/relationships/slide" Target="/ppt/slides/slide5.xml" Id="Rc17bc3fd51f94a92" /><Relationship Type="http://schemas.openxmlformats.org/officeDocument/2006/relationships/slide" Target="/ppt/slides/slide6.xml" Id="R85f34fc9fdf14b52" /><Relationship Type="http://schemas.openxmlformats.org/officeDocument/2006/relationships/slide" Target="/ppt/slides/slide7.xml" Id="Rce89ce4feb9f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a50ad72ad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bc3e558a6406b" /><Relationship Type="http://schemas.openxmlformats.org/officeDocument/2006/relationships/theme" Target="/ppt/slideMasters/theme/theme1.xml" Id="Re7d1c695bee5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bc3e558a6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47790af3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228e44a58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d9eb26f3a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fbc89252d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0e2fae8a4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4631f6f0a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167288049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AASEN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