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fb03b51fe4c4c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cb3554f1a54a35"/>
  </p:sldMasterIdLst>
  <p:sldIdLst>
    <p:sldId xmlns:r="http://schemas.openxmlformats.org/officeDocument/2006/relationships" id="256" r:id="Re68a00d4f5794768"/>
    <p:sldId xmlns:r="http://schemas.openxmlformats.org/officeDocument/2006/relationships" id="257" r:id="R922e63b9752f4a5e"/>
    <p:sldId xmlns:r="http://schemas.openxmlformats.org/officeDocument/2006/relationships" id="258" r:id="Rf2c26f0b3d19402b"/>
    <p:sldId xmlns:r="http://schemas.openxmlformats.org/officeDocument/2006/relationships" id="259" r:id="Redbf3ac09f0b4296"/>
    <p:sldId xmlns:r="http://schemas.openxmlformats.org/officeDocument/2006/relationships" id="260" r:id="R00dfeda3c00b4cf6"/>
    <p:sldId xmlns:r="http://schemas.openxmlformats.org/officeDocument/2006/relationships" id="261" r:id="R3b025e8ca5cc435f"/>
    <p:sldId xmlns:r="http://schemas.openxmlformats.org/officeDocument/2006/relationships" id="262" r:id="R123c223e2cee43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cb3554f1a54a35" /><Relationship Type="http://schemas.openxmlformats.org/officeDocument/2006/relationships/slide" Target="/ppt/slides/slide1.xml" Id="Re68a00d4f5794768" /><Relationship Type="http://schemas.openxmlformats.org/officeDocument/2006/relationships/slide" Target="/ppt/slides/slide2.xml" Id="R922e63b9752f4a5e" /><Relationship Type="http://schemas.openxmlformats.org/officeDocument/2006/relationships/slide" Target="/ppt/slides/slide3.xml" Id="Rf2c26f0b3d19402b" /><Relationship Type="http://schemas.openxmlformats.org/officeDocument/2006/relationships/slide" Target="/ppt/slides/slide4.xml" Id="Redbf3ac09f0b4296" /><Relationship Type="http://schemas.openxmlformats.org/officeDocument/2006/relationships/slide" Target="/ppt/slides/slide5.xml" Id="R00dfeda3c00b4cf6" /><Relationship Type="http://schemas.openxmlformats.org/officeDocument/2006/relationships/slide" Target="/ppt/slides/slide6.xml" Id="R3b025e8ca5cc435f" /><Relationship Type="http://schemas.openxmlformats.org/officeDocument/2006/relationships/slide" Target="/ppt/slides/slide7.xml" Id="R123c223e2cee43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f053baf96441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4645c9dbb94d48" /><Relationship Type="http://schemas.openxmlformats.org/officeDocument/2006/relationships/theme" Target="/ppt/slideMasters/theme/theme1.xml" Id="R0d922d6ab2574f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4645c9dbb94d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ab11330f414b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daa88aa3aa4c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371ff52bbb46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b2aa2528244d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b2f1ad6ece4f7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e84f309263451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f1c6fce6b94b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PKE 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PKE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PKE DRIFT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PKE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PKE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PKE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7 910 321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643 766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436 499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1 761 662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2 245 980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PKE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VALOTKA AIVARAS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MALENE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PKE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924 985 607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PKE DRIFT AS</a:t>
            </a:r>
          </a:p>
        </p:txBody>
      </p:sp>
    </p:spTree>
  </p:cSld>
  <p:clrMapOvr>
    <a:masterClrMapping xmlns:a="http://schemas.openxmlformats.org/drawingml/2006/main"/>
  </p:clrMapOvr>
</p:sld>
</file>