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e04920306e48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1028dfd1c64139"/>
  </p:sldMasterIdLst>
  <p:sldIdLst>
    <p:sldId xmlns:r="http://schemas.openxmlformats.org/officeDocument/2006/relationships" id="256" r:id="R766813e6358d4a36"/>
    <p:sldId xmlns:r="http://schemas.openxmlformats.org/officeDocument/2006/relationships" id="257" r:id="Rd75baa1d87d945cd"/>
    <p:sldId xmlns:r="http://schemas.openxmlformats.org/officeDocument/2006/relationships" id="258" r:id="R883fd39f5f7b4815"/>
    <p:sldId xmlns:r="http://schemas.openxmlformats.org/officeDocument/2006/relationships" id="259" r:id="R949a815d132443fc"/>
    <p:sldId xmlns:r="http://schemas.openxmlformats.org/officeDocument/2006/relationships" id="260" r:id="Raa983ffbb3034717"/>
    <p:sldId xmlns:r="http://schemas.openxmlformats.org/officeDocument/2006/relationships" id="261" r:id="R5f3170970c9643be"/>
    <p:sldId xmlns:r="http://schemas.openxmlformats.org/officeDocument/2006/relationships" id="262" r:id="R03f5bf524fde42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1028dfd1c64139" /><Relationship Type="http://schemas.openxmlformats.org/officeDocument/2006/relationships/slide" Target="/ppt/slides/slide1.xml" Id="R766813e6358d4a36" /><Relationship Type="http://schemas.openxmlformats.org/officeDocument/2006/relationships/slide" Target="/ppt/slides/slide2.xml" Id="Rd75baa1d87d945cd" /><Relationship Type="http://schemas.openxmlformats.org/officeDocument/2006/relationships/slide" Target="/ppt/slides/slide3.xml" Id="R883fd39f5f7b4815" /><Relationship Type="http://schemas.openxmlformats.org/officeDocument/2006/relationships/slide" Target="/ppt/slides/slide4.xml" Id="R949a815d132443fc" /><Relationship Type="http://schemas.openxmlformats.org/officeDocument/2006/relationships/slide" Target="/ppt/slides/slide5.xml" Id="Raa983ffbb3034717" /><Relationship Type="http://schemas.openxmlformats.org/officeDocument/2006/relationships/slide" Target="/ppt/slides/slide6.xml" Id="R5f3170970c9643be" /><Relationship Type="http://schemas.openxmlformats.org/officeDocument/2006/relationships/slide" Target="/ppt/slides/slide7.xml" Id="R03f5bf524fde42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028f4a21474b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7e26679a64eb1" /><Relationship Type="http://schemas.openxmlformats.org/officeDocument/2006/relationships/theme" Target="/ppt/slideMasters/theme/theme1.xml" Id="R95c61903a54040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f7e26679a64e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2ad1508104a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dd3d6e3a744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bd82671e842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b4381f43c4e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9b26978a24e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9cc5abb5445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cabda7ea744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GLADENGVEIEN 8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GLADENGVEIEN 8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GLADENGVEIEN 8 UTVIKLING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GLADENGVEIEN 8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GLADENGVEIEN 8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GLADENGVEIEN 8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148 399 284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21 375 408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17 418 765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3 643 091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199 307 910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GLADENGVEIEN 8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PROFIER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KAMPENS LAGERHALLER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KOLBERG MOTORS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GLADENGVEIEN 8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Gjelsten Bolig AS, Lilleakerveien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924 969 849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GLADENGVEIEN 8 UTVIKLING AS</a:t>
            </a:r>
          </a:p>
        </p:txBody>
      </p:sp>
    </p:spTree>
  </p:cSld>
  <p:clrMapOvr>
    <a:masterClrMapping xmlns:a="http://schemas.openxmlformats.org/drawingml/2006/main"/>
  </p:clrMapOvr>
</p:sld>
</file>