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6cc1c9040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29d5c13204c92"/>
  </p:sldMasterIdLst>
  <p:sldIdLst>
    <p:sldId xmlns:r="http://schemas.openxmlformats.org/officeDocument/2006/relationships" id="256" r:id="R30e32a1247474ef6"/>
    <p:sldId xmlns:r="http://schemas.openxmlformats.org/officeDocument/2006/relationships" id="257" r:id="Rf8b5f24d0a074088"/>
    <p:sldId xmlns:r="http://schemas.openxmlformats.org/officeDocument/2006/relationships" id="258" r:id="R4ae18bf9a410495c"/>
    <p:sldId xmlns:r="http://schemas.openxmlformats.org/officeDocument/2006/relationships" id="259" r:id="R93b5d7502c6a4986"/>
    <p:sldId xmlns:r="http://schemas.openxmlformats.org/officeDocument/2006/relationships" id="260" r:id="Re93fe59a84684d84"/>
    <p:sldId xmlns:r="http://schemas.openxmlformats.org/officeDocument/2006/relationships" id="261" r:id="Rebc24eafa7e24c78"/>
    <p:sldId xmlns:r="http://schemas.openxmlformats.org/officeDocument/2006/relationships" id="262" r:id="R024a75cc98d4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29d5c13204c92" /><Relationship Type="http://schemas.openxmlformats.org/officeDocument/2006/relationships/slide" Target="/ppt/slides/slide1.xml" Id="R30e32a1247474ef6" /><Relationship Type="http://schemas.openxmlformats.org/officeDocument/2006/relationships/slide" Target="/ppt/slides/slide2.xml" Id="Rf8b5f24d0a074088" /><Relationship Type="http://schemas.openxmlformats.org/officeDocument/2006/relationships/slide" Target="/ppt/slides/slide3.xml" Id="R4ae18bf9a410495c" /><Relationship Type="http://schemas.openxmlformats.org/officeDocument/2006/relationships/slide" Target="/ppt/slides/slide4.xml" Id="R93b5d7502c6a4986" /><Relationship Type="http://schemas.openxmlformats.org/officeDocument/2006/relationships/slide" Target="/ppt/slides/slide5.xml" Id="Re93fe59a84684d84" /><Relationship Type="http://schemas.openxmlformats.org/officeDocument/2006/relationships/slide" Target="/ppt/slides/slide6.xml" Id="Rebc24eafa7e24c78" /><Relationship Type="http://schemas.openxmlformats.org/officeDocument/2006/relationships/slide" Target="/ppt/slides/slide7.xml" Id="R024a75cc98d4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01717ac54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7f15c908b44d5" /><Relationship Type="http://schemas.openxmlformats.org/officeDocument/2006/relationships/theme" Target="/ppt/slideMasters/theme/theme1.xml" Id="R03961b3919f4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7f15c908b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fff9a0da8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ef82c187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ce358de3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c5810d135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28bb98b1b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f1bed8f97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a262663c9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14 888 172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196 395 411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206 828 827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LILI NOELLE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JOHN ANTON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CHRISTINE G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