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c59d858824e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1a8fe0fb74f90"/>
  </p:sldMasterIdLst>
  <p:sldIdLst>
    <p:sldId xmlns:r="http://schemas.openxmlformats.org/officeDocument/2006/relationships" id="256" r:id="R8e4721a7cff44368"/>
    <p:sldId xmlns:r="http://schemas.openxmlformats.org/officeDocument/2006/relationships" id="257" r:id="R97eea9805de44d15"/>
    <p:sldId xmlns:r="http://schemas.openxmlformats.org/officeDocument/2006/relationships" id="258" r:id="R5ecdd1adb27047c8"/>
    <p:sldId xmlns:r="http://schemas.openxmlformats.org/officeDocument/2006/relationships" id="259" r:id="R579009c6d9214334"/>
    <p:sldId xmlns:r="http://schemas.openxmlformats.org/officeDocument/2006/relationships" id="260" r:id="R6cd6d0360fb040e8"/>
    <p:sldId xmlns:r="http://schemas.openxmlformats.org/officeDocument/2006/relationships" id="261" r:id="R4f9e3d779fe5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1a8fe0fb74f90" /><Relationship Type="http://schemas.openxmlformats.org/officeDocument/2006/relationships/slide" Target="/ppt/slides/slide1.xml" Id="R8e4721a7cff44368" /><Relationship Type="http://schemas.openxmlformats.org/officeDocument/2006/relationships/slide" Target="/ppt/slides/slide2.xml" Id="R97eea9805de44d15" /><Relationship Type="http://schemas.openxmlformats.org/officeDocument/2006/relationships/slide" Target="/ppt/slides/slide3.xml" Id="R5ecdd1adb27047c8" /><Relationship Type="http://schemas.openxmlformats.org/officeDocument/2006/relationships/slide" Target="/ppt/slides/slide4.xml" Id="R579009c6d9214334" /><Relationship Type="http://schemas.openxmlformats.org/officeDocument/2006/relationships/slide" Target="/ppt/slides/slide5.xml" Id="R6cd6d0360fb040e8" /><Relationship Type="http://schemas.openxmlformats.org/officeDocument/2006/relationships/slide" Target="/ppt/slides/slide6.xml" Id="R4f9e3d779fe5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da1f44d47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da54f382483b" /><Relationship Type="http://schemas.openxmlformats.org/officeDocument/2006/relationships/theme" Target="/ppt/slideMasters/theme/theme1.xml" Id="R027f08ffab4a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bda54f382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ba4d81997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6e50bb35c4e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41eabcf85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85326dc9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d90f2b36e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9c6ad919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LNS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LNS JAREN AS</a:t>
            </a:r>
          </a:p>
        </p:txBody>
      </p:sp>
    </p:spTree>
  </p:cSld>
  <p:clrMapOvr>
    <a:masterClrMapping xmlns:a="http://schemas.openxmlformats.org/drawingml/2006/main"/>
  </p:clrMapOvr>
</p:sld>
</file>