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78b65d078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f74f36c8043bc"/>
  </p:sldMasterIdLst>
  <p:sldIdLst>
    <p:sldId xmlns:r="http://schemas.openxmlformats.org/officeDocument/2006/relationships" id="256" r:id="R49377a54009945d2"/>
    <p:sldId xmlns:r="http://schemas.openxmlformats.org/officeDocument/2006/relationships" id="257" r:id="R864a2af4d0e447f7"/>
    <p:sldId xmlns:r="http://schemas.openxmlformats.org/officeDocument/2006/relationships" id="258" r:id="R6080e33c94414711"/>
    <p:sldId xmlns:r="http://schemas.openxmlformats.org/officeDocument/2006/relationships" id="259" r:id="R8a9282ffb1c746d7"/>
    <p:sldId xmlns:r="http://schemas.openxmlformats.org/officeDocument/2006/relationships" id="260" r:id="Rcdc736ae214a4bfa"/>
    <p:sldId xmlns:r="http://schemas.openxmlformats.org/officeDocument/2006/relationships" id="261" r:id="R3af4323d294e4567"/>
    <p:sldId xmlns:r="http://schemas.openxmlformats.org/officeDocument/2006/relationships" id="262" r:id="Re5e15448c3ee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f74f36c8043bc" /><Relationship Type="http://schemas.openxmlformats.org/officeDocument/2006/relationships/slide" Target="/ppt/slides/slide1.xml" Id="R49377a54009945d2" /><Relationship Type="http://schemas.openxmlformats.org/officeDocument/2006/relationships/slide" Target="/ppt/slides/slide2.xml" Id="R864a2af4d0e447f7" /><Relationship Type="http://schemas.openxmlformats.org/officeDocument/2006/relationships/slide" Target="/ppt/slides/slide3.xml" Id="R6080e33c94414711" /><Relationship Type="http://schemas.openxmlformats.org/officeDocument/2006/relationships/slide" Target="/ppt/slides/slide4.xml" Id="R8a9282ffb1c746d7" /><Relationship Type="http://schemas.openxmlformats.org/officeDocument/2006/relationships/slide" Target="/ppt/slides/slide5.xml" Id="Rcdc736ae214a4bfa" /><Relationship Type="http://schemas.openxmlformats.org/officeDocument/2006/relationships/slide" Target="/ppt/slides/slide6.xml" Id="R3af4323d294e4567" /><Relationship Type="http://schemas.openxmlformats.org/officeDocument/2006/relationships/slide" Target="/ppt/slides/slide7.xml" Id="Re5e15448c3ee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22c4e58f7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1a3f59bb4562" /><Relationship Type="http://schemas.openxmlformats.org/officeDocument/2006/relationships/theme" Target="/ppt/slideMasters/theme/theme1.xml" Id="Rda426c3aaf62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f1a3f59bb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eecc670fd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e856a7dc4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3ab1a8dea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4a2684c4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318dc4c3d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084c59f77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ebc8dde6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190 392 501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190 704 420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SVERDRUP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