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53b1d5a0a54b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459eadf84b4b4f"/>
  </p:sldMasterIdLst>
  <p:sldIdLst>
    <p:sldId xmlns:r="http://schemas.openxmlformats.org/officeDocument/2006/relationships" id="256" r:id="R306b7708d50344b5"/>
    <p:sldId xmlns:r="http://schemas.openxmlformats.org/officeDocument/2006/relationships" id="257" r:id="R8f614c7cedfe43af"/>
    <p:sldId xmlns:r="http://schemas.openxmlformats.org/officeDocument/2006/relationships" id="258" r:id="R279967fa8253456f"/>
    <p:sldId xmlns:r="http://schemas.openxmlformats.org/officeDocument/2006/relationships" id="259" r:id="R490cad71cf96453b"/>
    <p:sldId xmlns:r="http://schemas.openxmlformats.org/officeDocument/2006/relationships" id="260" r:id="R4b43b39317294cd4"/>
    <p:sldId xmlns:r="http://schemas.openxmlformats.org/officeDocument/2006/relationships" id="261" r:id="R98de034b363e49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459eadf84b4b4f" /><Relationship Type="http://schemas.openxmlformats.org/officeDocument/2006/relationships/slide" Target="/ppt/slides/slide1.xml" Id="R306b7708d50344b5" /><Relationship Type="http://schemas.openxmlformats.org/officeDocument/2006/relationships/slide" Target="/ppt/slides/slide2.xml" Id="R8f614c7cedfe43af" /><Relationship Type="http://schemas.openxmlformats.org/officeDocument/2006/relationships/slide" Target="/ppt/slides/slide3.xml" Id="R279967fa8253456f" /><Relationship Type="http://schemas.openxmlformats.org/officeDocument/2006/relationships/slide" Target="/ppt/slides/slide4.xml" Id="R490cad71cf96453b" /><Relationship Type="http://schemas.openxmlformats.org/officeDocument/2006/relationships/slide" Target="/ppt/slides/slide5.xml" Id="R4b43b39317294cd4" /><Relationship Type="http://schemas.openxmlformats.org/officeDocument/2006/relationships/slide" Target="/ppt/slides/slide6.xml" Id="R98de034b363e49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c0be6c4ef24b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83ed1522a4eda" /><Relationship Type="http://schemas.openxmlformats.org/officeDocument/2006/relationships/theme" Target="/ppt/slideMasters/theme/theme1.xml" Id="Reb840d0845fb4e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f83ed1522a4e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cac7df02a48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7a34756b04b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148427e124c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8935fb3b24b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6eb01c3e244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08581f4554d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BS JAREN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 JAREN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 JAREN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 JAREN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 JAREN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 JAREN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924 968 672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 JAREN AS</a:t>
            </a:r>
          </a:p>
        </p:txBody>
      </p:sp>
    </p:spTree>
  </p:cSld>
  <p:clrMapOvr>
    <a:masterClrMapping xmlns:a="http://schemas.openxmlformats.org/drawingml/2006/main"/>
  </p:clrMapOvr>
</p:sld>
</file>