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e8e5f17a6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d4c70fa9941dc"/>
  </p:sldMasterIdLst>
  <p:sldIdLst>
    <p:sldId xmlns:r="http://schemas.openxmlformats.org/officeDocument/2006/relationships" id="256" r:id="Rcfa17917307b43b8"/>
    <p:sldId xmlns:r="http://schemas.openxmlformats.org/officeDocument/2006/relationships" id="257" r:id="Rd280684956094fd5"/>
    <p:sldId xmlns:r="http://schemas.openxmlformats.org/officeDocument/2006/relationships" id="258" r:id="R4e6f773299ac463b"/>
    <p:sldId xmlns:r="http://schemas.openxmlformats.org/officeDocument/2006/relationships" id="259" r:id="R1f647826d07f4a58"/>
    <p:sldId xmlns:r="http://schemas.openxmlformats.org/officeDocument/2006/relationships" id="260" r:id="R7c245b8371044201"/>
    <p:sldId xmlns:r="http://schemas.openxmlformats.org/officeDocument/2006/relationships" id="261" r:id="Rd86bf124842f4686"/>
    <p:sldId xmlns:r="http://schemas.openxmlformats.org/officeDocument/2006/relationships" id="262" r:id="R1c2e80131ed9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d4c70fa9941dc" /><Relationship Type="http://schemas.openxmlformats.org/officeDocument/2006/relationships/slide" Target="/ppt/slides/slide1.xml" Id="Rcfa17917307b43b8" /><Relationship Type="http://schemas.openxmlformats.org/officeDocument/2006/relationships/slide" Target="/ppt/slides/slide2.xml" Id="Rd280684956094fd5" /><Relationship Type="http://schemas.openxmlformats.org/officeDocument/2006/relationships/slide" Target="/ppt/slides/slide3.xml" Id="R4e6f773299ac463b" /><Relationship Type="http://schemas.openxmlformats.org/officeDocument/2006/relationships/slide" Target="/ppt/slides/slide4.xml" Id="R1f647826d07f4a58" /><Relationship Type="http://schemas.openxmlformats.org/officeDocument/2006/relationships/slide" Target="/ppt/slides/slide5.xml" Id="R7c245b8371044201" /><Relationship Type="http://schemas.openxmlformats.org/officeDocument/2006/relationships/slide" Target="/ppt/slides/slide6.xml" Id="Rd86bf124842f4686" /><Relationship Type="http://schemas.openxmlformats.org/officeDocument/2006/relationships/slide" Target="/ppt/slides/slide7.xml" Id="R1c2e80131ed9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289ddf980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b5ab11bc4b43" /><Relationship Type="http://schemas.openxmlformats.org/officeDocument/2006/relationships/theme" Target="/ppt/slideMasters/theme/theme1.xml" Id="Rf8e15d843a31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2b5ab11bc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85636417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3fb4b238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cb34db77e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1fe7d75a1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ef264c19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491394542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e71db2958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TDCG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TDCG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2 891 002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DYB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Tonje Dyb, 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924 944 684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TDCG AS</a:t>
            </a:r>
          </a:p>
        </p:txBody>
      </p:sp>
    </p:spTree>
  </p:cSld>
  <p:clrMapOvr>
    <a:masterClrMapping xmlns:a="http://schemas.openxmlformats.org/drawingml/2006/main"/>
  </p:clrMapOvr>
</p:sld>
</file>